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6858000" cx="9144000"/>
  <p:notesSz cx="6858000" cy="9144000"/>
  <p:embeddedFontLst>
    <p:embeddedFont>
      <p:font typeface="Gill Sans"/>
      <p:regular r:id="rId44"/>
      <p:bold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GillSans-regular.fntdata"/><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Gill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sp>
        <p:nvSpPr>
          <p:cNvPr id="17" name="Google Shape;17;p2"/>
          <p:cNvSpPr txBox="1"/>
          <p:nvPr>
            <p:ph type="ctrTitle"/>
          </p:nvPr>
        </p:nvSpPr>
        <p:spPr>
          <a:xfrm>
            <a:off x="1432560" y="359898"/>
            <a:ext cx="7406640" cy="1472184"/>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562214"/>
              </a:buClr>
              <a:buSzPts val="4300"/>
              <a:buFont typeface="Gill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subTitle"/>
          </p:nvPr>
        </p:nvSpPr>
        <p:spPr>
          <a:xfrm>
            <a:off x="1432560" y="1850064"/>
            <a:ext cx="7406640" cy="1752600"/>
          </a:xfrm>
          <a:prstGeom prst="rect">
            <a:avLst/>
          </a:prstGeom>
          <a:noFill/>
          <a:ln>
            <a:noFill/>
          </a:ln>
        </p:spPr>
        <p:txBody>
          <a:bodyPr anchorCtr="0" anchor="t" bIns="45700" lIns="91425" spcFirstLastPara="1" rIns="91425" wrap="square" tIns="0">
            <a:normAutofit/>
          </a:bodyPr>
          <a:lstStyle>
            <a:lvl1pPr lvl="0" algn="l">
              <a:lnSpc>
                <a:spcPct val="100000"/>
              </a:lnSpc>
              <a:spcBef>
                <a:spcPts val="600"/>
              </a:spcBef>
              <a:spcAft>
                <a:spcPts val="0"/>
              </a:spcAft>
              <a:buSzPts val="2080"/>
              <a:buNone/>
              <a:defRPr sz="2600">
                <a:solidFill>
                  <a:srgbClr val="341108"/>
                </a:solidFill>
              </a:defRPr>
            </a:lvl1pPr>
            <a:lvl2pPr lvl="1" algn="ctr">
              <a:lnSpc>
                <a:spcPct val="100000"/>
              </a:lnSpc>
              <a:spcBef>
                <a:spcPts val="550"/>
              </a:spcBef>
              <a:spcAft>
                <a:spcPts val="0"/>
              </a:spcAft>
              <a:buSzPts val="1800"/>
              <a:buNone/>
              <a:defRPr/>
            </a:lvl2pPr>
            <a:lvl3pPr lvl="2" algn="ctr">
              <a:lnSpc>
                <a:spcPct val="100000"/>
              </a:lnSpc>
              <a:spcBef>
                <a:spcPts val="360"/>
              </a:spcBef>
              <a:spcAft>
                <a:spcPts val="0"/>
              </a:spcAft>
              <a:buSzPts val="1800"/>
              <a:buNone/>
              <a:defRPr/>
            </a:lvl3pPr>
            <a:lvl4pPr lvl="3" algn="ctr">
              <a:lnSpc>
                <a:spcPct val="100000"/>
              </a:lnSpc>
              <a:spcBef>
                <a:spcPts val="360"/>
              </a:spcBef>
              <a:spcAft>
                <a:spcPts val="0"/>
              </a:spcAft>
              <a:buSzPts val="1800"/>
              <a:buNone/>
              <a:defRPr/>
            </a:lvl4pPr>
            <a:lvl5pPr lvl="4" algn="ctr">
              <a:lnSpc>
                <a:spcPct val="100000"/>
              </a:lnSpc>
              <a:spcBef>
                <a:spcPts val="360"/>
              </a:spcBef>
              <a:spcAft>
                <a:spcPts val="0"/>
              </a:spcAft>
              <a:buSzPts val="1800"/>
              <a:buNone/>
              <a:defRPr/>
            </a:lvl5pPr>
            <a:lvl6pPr lvl="5" algn="ctr">
              <a:lnSpc>
                <a:spcPct val="100000"/>
              </a:lnSpc>
              <a:spcBef>
                <a:spcPts val="360"/>
              </a:spcBef>
              <a:spcAft>
                <a:spcPts val="0"/>
              </a:spcAft>
              <a:buSzPts val="1800"/>
              <a:buNone/>
              <a:defRPr/>
            </a:lvl6pPr>
            <a:lvl7pPr lvl="6" algn="ctr">
              <a:lnSpc>
                <a:spcPct val="100000"/>
              </a:lnSpc>
              <a:spcBef>
                <a:spcPts val="360"/>
              </a:spcBef>
              <a:spcAft>
                <a:spcPts val="0"/>
              </a:spcAft>
              <a:buSzPts val="1800"/>
              <a:buNone/>
              <a:defRPr/>
            </a:lvl7pPr>
            <a:lvl8pPr lvl="7" algn="ctr">
              <a:lnSpc>
                <a:spcPct val="100000"/>
              </a:lnSpc>
              <a:spcBef>
                <a:spcPts val="360"/>
              </a:spcBef>
              <a:spcAft>
                <a:spcPts val="0"/>
              </a:spcAft>
              <a:buSzPts val="1800"/>
              <a:buNone/>
              <a:defRPr/>
            </a:lvl8pPr>
            <a:lvl9pPr lvl="8" algn="ctr">
              <a:lnSpc>
                <a:spcPct val="100000"/>
              </a:lnSpc>
              <a:spcBef>
                <a:spcPts val="360"/>
              </a:spcBef>
              <a:spcAft>
                <a:spcPts val="0"/>
              </a:spcAft>
              <a:buSzPts val="1800"/>
              <a:buNone/>
              <a:defRPr/>
            </a:lvl9pPr>
          </a:lstStyle>
          <a:p/>
        </p:txBody>
      </p:sp>
      <p:sp>
        <p:nvSpPr>
          <p:cNvPr id="19" name="Google Shape;19;p2"/>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22" name="Google Shape;22;p2"/>
          <p:cNvSpPr/>
          <p:nvPr/>
        </p:nvSpPr>
        <p:spPr>
          <a:xfrm>
            <a:off x="921433" y="1413802"/>
            <a:ext cx="210312" cy="210312"/>
          </a:xfrm>
          <a:prstGeom prst="ellipse">
            <a:avLst/>
          </a:prstGeom>
          <a:gradFill>
            <a:gsLst>
              <a:gs pos="0">
                <a:srgbClr val="D7F6FF">
                  <a:alpha val="94901"/>
                </a:srgbClr>
              </a:gs>
              <a:gs pos="50000">
                <a:srgbClr val="C0E3F0">
                  <a:alpha val="89803"/>
                </a:srgbClr>
              </a:gs>
              <a:gs pos="95000">
                <a:srgbClr val="65C6EA">
                  <a:alpha val="87843"/>
                </a:srgbClr>
              </a:gs>
              <a:gs pos="100000">
                <a:srgbClr val="00BBF1">
                  <a:alpha val="84705"/>
                </a:srgbClr>
              </a:gs>
            </a:gsLst>
            <a:path path="circle">
              <a:fillToRect b="100%" r="100%"/>
            </a:path>
            <a:tileRect l="-100%" t="-100%"/>
          </a:gradFill>
          <a:ln cap="rnd" cmpd="sng" w="9525">
            <a:solidFill>
              <a:srgbClr val="2F8DA4">
                <a:alpha val="60000"/>
              </a:srgb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Gill Sans"/>
              <a:ea typeface="Gill Sans"/>
              <a:cs typeface="Gill Sans"/>
              <a:sym typeface="Gill Sans"/>
            </a:endParaRPr>
          </a:p>
        </p:txBody>
      </p:sp>
      <p:sp>
        <p:nvSpPr>
          <p:cNvPr id="23" name="Google Shape;23;p2"/>
          <p:cNvSpPr/>
          <p:nvPr/>
        </p:nvSpPr>
        <p:spPr>
          <a:xfrm>
            <a:off x="1157176" y="1345016"/>
            <a:ext cx="64008" cy="64008"/>
          </a:xfrm>
          <a:prstGeom prst="ellipse">
            <a:avLst/>
          </a:prstGeom>
          <a:noFill/>
          <a:ln cap="rnd" cmpd="sng" w="12700">
            <a:solidFill>
              <a:srgbClr val="317F92">
                <a:alpha val="60000"/>
              </a:srgb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Gill Sans"/>
              <a:ea typeface="Gill Sans"/>
              <a:cs typeface="Gill Sans"/>
              <a:sym typeface="Gill Sa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4" name="Shape 84"/>
        <p:cNvGrpSpPr/>
        <p:nvPr/>
      </p:nvGrpSpPr>
      <p:grpSpPr>
        <a:xfrm>
          <a:off x="0" y="0"/>
          <a:ext cx="0" cy="0"/>
          <a:chOff x="0" y="0"/>
          <a:chExt cx="0" cy="0"/>
        </a:xfrm>
      </p:grpSpPr>
      <p:sp>
        <p:nvSpPr>
          <p:cNvPr id="85" name="Google Shape;85;p11"/>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562214"/>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1"/>
          <p:cNvSpPr txBox="1"/>
          <p:nvPr>
            <p:ph idx="1" type="body"/>
          </p:nvPr>
        </p:nvSpPr>
        <p:spPr>
          <a:xfrm rot="5400000">
            <a:off x="2784348" y="99060"/>
            <a:ext cx="4800600" cy="7498080"/>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600"/>
              </a:spcBef>
              <a:spcAft>
                <a:spcPts val="0"/>
              </a:spcAft>
              <a:buSzPts val="1440"/>
              <a:buChar char="⚫"/>
              <a:defRPr/>
            </a:lvl1pPr>
            <a:lvl2pPr indent="-342900" lvl="1" marL="914400" algn="l">
              <a:lnSpc>
                <a:spcPct val="100000"/>
              </a:lnSpc>
              <a:spcBef>
                <a:spcPts val="550"/>
              </a:spcBef>
              <a:spcAft>
                <a:spcPts val="0"/>
              </a:spcAft>
              <a:buSzPts val="1800"/>
              <a:buChar char="◦"/>
              <a:defRPr/>
            </a:lvl2pPr>
            <a:lvl3pPr indent="-342900" lvl="2" marL="1371600" algn="l">
              <a:lnSpc>
                <a:spcPct val="100000"/>
              </a:lnSpc>
              <a:spcBef>
                <a:spcPts val="360"/>
              </a:spcBef>
              <a:spcAft>
                <a:spcPts val="0"/>
              </a:spcAft>
              <a:buSzPts val="18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87" name="Google Shape;87;p11"/>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1"/>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1"/>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0" name="Shape 90"/>
        <p:cNvGrpSpPr/>
        <p:nvPr/>
      </p:nvGrpSpPr>
      <p:grpSpPr>
        <a:xfrm>
          <a:off x="0" y="0"/>
          <a:ext cx="0" cy="0"/>
          <a:chOff x="0" y="0"/>
          <a:chExt cx="0" cy="0"/>
        </a:xfrm>
      </p:grpSpPr>
      <p:sp>
        <p:nvSpPr>
          <p:cNvPr id="91" name="Google Shape;91;p12"/>
          <p:cNvSpPr txBox="1"/>
          <p:nvPr>
            <p:ph type="title"/>
          </p:nvPr>
        </p:nvSpPr>
        <p:spPr>
          <a:xfrm rot="5400000">
            <a:off x="4846638" y="2286002"/>
            <a:ext cx="5851525" cy="18288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562214"/>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12"/>
          <p:cNvSpPr txBox="1"/>
          <p:nvPr>
            <p:ph idx="1" type="body"/>
          </p:nvPr>
        </p:nvSpPr>
        <p:spPr>
          <a:xfrm rot="5400000">
            <a:off x="998538" y="419103"/>
            <a:ext cx="5851525" cy="5562600"/>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600"/>
              </a:spcBef>
              <a:spcAft>
                <a:spcPts val="0"/>
              </a:spcAft>
              <a:buSzPts val="1440"/>
              <a:buChar char="⚫"/>
              <a:defRPr/>
            </a:lvl1pPr>
            <a:lvl2pPr indent="-342900" lvl="1" marL="914400" algn="l">
              <a:lnSpc>
                <a:spcPct val="100000"/>
              </a:lnSpc>
              <a:spcBef>
                <a:spcPts val="550"/>
              </a:spcBef>
              <a:spcAft>
                <a:spcPts val="0"/>
              </a:spcAft>
              <a:buSzPts val="1800"/>
              <a:buChar char="◦"/>
              <a:defRPr/>
            </a:lvl2pPr>
            <a:lvl3pPr indent="-342900" lvl="2" marL="1371600" algn="l">
              <a:lnSpc>
                <a:spcPct val="100000"/>
              </a:lnSpc>
              <a:spcBef>
                <a:spcPts val="360"/>
              </a:spcBef>
              <a:spcAft>
                <a:spcPts val="0"/>
              </a:spcAft>
              <a:buSzPts val="18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93" name="Google Shape;93;p12"/>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2"/>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2"/>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 name="Shape 24"/>
        <p:cNvGrpSpPr/>
        <p:nvPr/>
      </p:nvGrpSpPr>
      <p:grpSpPr>
        <a:xfrm>
          <a:off x="0" y="0"/>
          <a:ext cx="0" cy="0"/>
          <a:chOff x="0" y="0"/>
          <a:chExt cx="0" cy="0"/>
        </a:xfrm>
      </p:grpSpPr>
      <p:sp>
        <p:nvSpPr>
          <p:cNvPr id="25" name="Google Shape;25;p3"/>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562214"/>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3"/>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600"/>
              </a:spcBef>
              <a:spcAft>
                <a:spcPts val="0"/>
              </a:spcAft>
              <a:buSzPts val="1440"/>
              <a:buChar char="⚫"/>
              <a:defRPr/>
            </a:lvl1pPr>
            <a:lvl2pPr indent="-342900" lvl="1" marL="914400" algn="l">
              <a:lnSpc>
                <a:spcPct val="100000"/>
              </a:lnSpc>
              <a:spcBef>
                <a:spcPts val="550"/>
              </a:spcBef>
              <a:spcAft>
                <a:spcPts val="0"/>
              </a:spcAft>
              <a:buSzPts val="1800"/>
              <a:buChar char="◦"/>
              <a:defRPr/>
            </a:lvl2pPr>
            <a:lvl3pPr indent="-342900" lvl="2" marL="1371600" algn="l">
              <a:lnSpc>
                <a:spcPct val="100000"/>
              </a:lnSpc>
              <a:spcBef>
                <a:spcPts val="360"/>
              </a:spcBef>
              <a:spcAft>
                <a:spcPts val="0"/>
              </a:spcAft>
              <a:buSzPts val="18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27" name="Google Shape;27;p3"/>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4"/>
          <p:cNvSpPr txBox="1"/>
          <p:nvPr>
            <p:ph type="title"/>
          </p:nvPr>
        </p:nvSpPr>
        <p:spPr>
          <a:xfrm>
            <a:off x="1435608" y="274320"/>
            <a:ext cx="7498080" cy="11430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562214"/>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4"/>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5" name="Shape 35"/>
        <p:cNvGrpSpPr/>
        <p:nvPr/>
      </p:nvGrpSpPr>
      <p:grpSpPr>
        <a:xfrm>
          <a:off x="0" y="0"/>
          <a:ext cx="0" cy="0"/>
          <a:chOff x="0" y="0"/>
          <a:chExt cx="0" cy="0"/>
        </a:xfrm>
      </p:grpSpPr>
      <p:sp>
        <p:nvSpPr>
          <p:cNvPr id="36" name="Google Shape;36;p5"/>
          <p:cNvSpPr/>
          <p:nvPr/>
        </p:nvSpPr>
        <p:spPr>
          <a:xfrm>
            <a:off x="2282890" y="-54"/>
            <a:ext cx="6858000" cy="685805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37" name="Google Shape;37;p5"/>
          <p:cNvSpPr txBox="1"/>
          <p:nvPr>
            <p:ph type="title"/>
          </p:nvPr>
        </p:nvSpPr>
        <p:spPr>
          <a:xfrm>
            <a:off x="2578392" y="2600325"/>
            <a:ext cx="6400800" cy="2286000"/>
          </a:xfrm>
          <a:prstGeom prst="rect">
            <a:avLst/>
          </a:prstGeom>
          <a:noFill/>
          <a:ln>
            <a:noFill/>
          </a:ln>
        </p:spPr>
        <p:txBody>
          <a:bodyPr anchorCtr="0" anchor="t" bIns="45700" lIns="91425" spcFirstLastPara="1" rIns="91425" wrap="square" tIns="45700">
            <a:normAutofit/>
          </a:bodyPr>
          <a:lstStyle>
            <a:lvl1pPr lvl="0" algn="l">
              <a:lnSpc>
                <a:spcPct val="112500"/>
              </a:lnSpc>
              <a:spcBef>
                <a:spcPts val="0"/>
              </a:spcBef>
              <a:spcAft>
                <a:spcPts val="0"/>
              </a:spcAft>
              <a:buClr>
                <a:srgbClr val="562214"/>
              </a:buClr>
              <a:buSzPts val="4000"/>
              <a:buFont typeface="Gill Sans"/>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5"/>
          <p:cNvSpPr txBox="1"/>
          <p:nvPr>
            <p:ph idx="1" type="body"/>
          </p:nvPr>
        </p:nvSpPr>
        <p:spPr>
          <a:xfrm>
            <a:off x="2578392" y="1066800"/>
            <a:ext cx="6400800" cy="1509712"/>
          </a:xfrm>
          <a:prstGeom prst="rect">
            <a:avLst/>
          </a:prstGeom>
          <a:noFill/>
          <a:ln>
            <a:noFill/>
          </a:ln>
        </p:spPr>
        <p:txBody>
          <a:bodyPr anchorCtr="0" anchor="b" bIns="45700" lIns="91425" spcFirstLastPara="1" rIns="91425" wrap="square" tIns="45700">
            <a:normAutofit/>
          </a:bodyPr>
          <a:lstStyle>
            <a:lvl1pPr indent="-228600" lvl="0" marL="457200" algn="l">
              <a:lnSpc>
                <a:spcPct val="115000"/>
              </a:lnSpc>
              <a:spcBef>
                <a:spcPts val="0"/>
              </a:spcBef>
              <a:spcAft>
                <a:spcPts val="0"/>
              </a:spcAft>
              <a:buSzPts val="1600"/>
              <a:buNone/>
              <a:defRPr sz="2000">
                <a:solidFill>
                  <a:srgbClr val="341108"/>
                </a:solidFill>
              </a:defRPr>
            </a:lvl1pPr>
            <a:lvl2pPr indent="-228600" lvl="1" marL="914400" algn="l">
              <a:lnSpc>
                <a:spcPct val="100000"/>
              </a:lnSpc>
              <a:spcBef>
                <a:spcPts val="550"/>
              </a:spcBef>
              <a:spcAft>
                <a:spcPts val="0"/>
              </a:spcAft>
              <a:buSzPts val="1800"/>
              <a:buNone/>
              <a:defRPr sz="1800">
                <a:solidFill>
                  <a:srgbClr val="888888"/>
                </a:solidFill>
              </a:defRPr>
            </a:lvl2pPr>
            <a:lvl3pPr indent="-228600" lvl="2" marL="1371600" algn="l">
              <a:lnSpc>
                <a:spcPct val="100000"/>
              </a:lnSpc>
              <a:spcBef>
                <a:spcPts val="320"/>
              </a:spcBef>
              <a:spcAft>
                <a:spcPts val="0"/>
              </a:spcAft>
              <a:buSzPts val="1600"/>
              <a:buNone/>
              <a:defRPr sz="1600">
                <a:solidFill>
                  <a:srgbClr val="888888"/>
                </a:solidFill>
              </a:defRPr>
            </a:lvl3pPr>
            <a:lvl4pPr indent="-228600" lvl="3" marL="1828800" algn="l">
              <a:lnSpc>
                <a:spcPct val="100000"/>
              </a:lnSpc>
              <a:spcBef>
                <a:spcPts val="280"/>
              </a:spcBef>
              <a:spcAft>
                <a:spcPts val="0"/>
              </a:spcAft>
              <a:buSzPts val="1400"/>
              <a:buNone/>
              <a:defRPr sz="1400">
                <a:solidFill>
                  <a:srgbClr val="888888"/>
                </a:solidFill>
              </a:defRPr>
            </a:lvl4pPr>
            <a:lvl5pPr indent="-228600" lvl="4" marL="2286000" algn="l">
              <a:lnSpc>
                <a:spcPct val="100000"/>
              </a:lnSpc>
              <a:spcBef>
                <a:spcPts val="280"/>
              </a:spcBef>
              <a:spcAft>
                <a:spcPts val="0"/>
              </a:spcAft>
              <a:buSzPts val="1400"/>
              <a:buNone/>
              <a:defRPr sz="1400">
                <a:solidFill>
                  <a:srgbClr val="888888"/>
                </a:solidFill>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39" name="Google Shape;39;p5"/>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5"/>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42" name="Google Shape;42;p5"/>
          <p:cNvSpPr/>
          <p:nvPr/>
        </p:nvSpPr>
        <p:spPr>
          <a:xfrm>
            <a:off x="2286000" y="0"/>
            <a:ext cx="76200" cy="6858054"/>
          </a:xfrm>
          <a:prstGeom prst="rect">
            <a:avLst/>
          </a:prstGeom>
          <a:solidFill>
            <a:schemeClr val="lt1"/>
          </a:solidFill>
          <a:ln>
            <a:noFill/>
          </a:ln>
          <a:effectLst>
            <a:outerShdw blurRad="38550" rotWithShape="0" algn="tl" dir="10800000" dist="38000">
              <a:srgbClr val="6F6A5F">
                <a:alpha val="2470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43" name="Google Shape;43;p5"/>
          <p:cNvSpPr/>
          <p:nvPr/>
        </p:nvSpPr>
        <p:spPr>
          <a:xfrm>
            <a:off x="2172321" y="2814656"/>
            <a:ext cx="210312" cy="210312"/>
          </a:xfrm>
          <a:prstGeom prst="ellipse">
            <a:avLst/>
          </a:prstGeom>
          <a:gradFill>
            <a:gsLst>
              <a:gs pos="0">
                <a:srgbClr val="D7F6FF">
                  <a:alpha val="94901"/>
                </a:srgbClr>
              </a:gs>
              <a:gs pos="50000">
                <a:srgbClr val="C0E3F0">
                  <a:alpha val="89803"/>
                </a:srgbClr>
              </a:gs>
              <a:gs pos="95000">
                <a:srgbClr val="65C6EA">
                  <a:alpha val="87843"/>
                </a:srgbClr>
              </a:gs>
              <a:gs pos="100000">
                <a:srgbClr val="00BBF1">
                  <a:alpha val="84705"/>
                </a:srgbClr>
              </a:gs>
            </a:gsLst>
            <a:path path="circle">
              <a:fillToRect b="100%" r="100%"/>
            </a:path>
            <a:tileRect l="-100%" t="-100%"/>
          </a:gradFill>
          <a:ln cap="rnd" cmpd="sng" w="9525">
            <a:solidFill>
              <a:srgbClr val="2F8DA4">
                <a:alpha val="60000"/>
              </a:srgb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Gill Sans"/>
              <a:ea typeface="Gill Sans"/>
              <a:cs typeface="Gill Sans"/>
              <a:sym typeface="Gill Sans"/>
            </a:endParaRPr>
          </a:p>
        </p:txBody>
      </p:sp>
      <p:sp>
        <p:nvSpPr>
          <p:cNvPr id="44" name="Google Shape;44;p5"/>
          <p:cNvSpPr/>
          <p:nvPr/>
        </p:nvSpPr>
        <p:spPr>
          <a:xfrm>
            <a:off x="2408064" y="2745870"/>
            <a:ext cx="64008" cy="64008"/>
          </a:xfrm>
          <a:prstGeom prst="ellipse">
            <a:avLst/>
          </a:prstGeom>
          <a:noFill/>
          <a:ln cap="rnd" cmpd="sng" w="12700">
            <a:solidFill>
              <a:srgbClr val="317F92">
                <a:alpha val="60000"/>
              </a:srgb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Gill Sans"/>
              <a:ea typeface="Gill Sans"/>
              <a:cs typeface="Gill Sans"/>
              <a:sym typeface="Gill San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5" name="Shape 45"/>
        <p:cNvGrpSpPr/>
        <p:nvPr/>
      </p:nvGrpSpPr>
      <p:grpSpPr>
        <a:xfrm>
          <a:off x="0" y="0"/>
          <a:ext cx="0" cy="0"/>
          <a:chOff x="0" y="0"/>
          <a:chExt cx="0" cy="0"/>
        </a:xfrm>
      </p:grpSpPr>
      <p:sp>
        <p:nvSpPr>
          <p:cNvPr id="46" name="Google Shape;46;p6"/>
          <p:cNvSpPr txBox="1"/>
          <p:nvPr>
            <p:ph type="title"/>
          </p:nvPr>
        </p:nvSpPr>
        <p:spPr>
          <a:xfrm>
            <a:off x="1435608" y="274320"/>
            <a:ext cx="7498080" cy="11430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562214"/>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6"/>
          <p:cNvSpPr txBox="1"/>
          <p:nvPr>
            <p:ph idx="1" type="body"/>
          </p:nvPr>
        </p:nvSpPr>
        <p:spPr>
          <a:xfrm>
            <a:off x="1435608" y="1524000"/>
            <a:ext cx="3657600" cy="4663440"/>
          </a:xfrm>
          <a:prstGeom prst="rect">
            <a:avLst/>
          </a:prstGeom>
          <a:noFill/>
          <a:ln>
            <a:noFill/>
          </a:ln>
        </p:spPr>
        <p:txBody>
          <a:bodyPr anchorCtr="0" anchor="t" bIns="45700" lIns="91425" spcFirstLastPara="1" rIns="91425" wrap="square" tIns="45700">
            <a:normAutofit/>
          </a:bodyPr>
          <a:lstStyle>
            <a:lvl1pPr indent="-370840" lvl="0" marL="457200" algn="l">
              <a:lnSpc>
                <a:spcPct val="100000"/>
              </a:lnSpc>
              <a:spcBef>
                <a:spcPts val="600"/>
              </a:spcBef>
              <a:spcAft>
                <a:spcPts val="0"/>
              </a:spcAft>
              <a:buSzPts val="2240"/>
              <a:buChar char="⚫"/>
              <a:defRPr sz="2800"/>
            </a:lvl1pPr>
            <a:lvl2pPr indent="-381000" lvl="1" marL="914400" algn="l">
              <a:lnSpc>
                <a:spcPct val="100000"/>
              </a:lnSpc>
              <a:spcBef>
                <a:spcPts val="550"/>
              </a:spcBef>
              <a:spcAft>
                <a:spcPts val="0"/>
              </a:spcAft>
              <a:buSzPts val="2400"/>
              <a:buChar char="◦"/>
              <a:defRPr sz="2400"/>
            </a:lvl2pPr>
            <a:lvl3pPr indent="-355600" lvl="2" marL="1371600" algn="l">
              <a:lnSpc>
                <a:spcPct val="100000"/>
              </a:lnSpc>
              <a:spcBef>
                <a:spcPts val="400"/>
              </a:spcBef>
              <a:spcAft>
                <a:spcPts val="0"/>
              </a:spcAft>
              <a:buSzPts val="2000"/>
              <a:buChar char="●"/>
              <a:defRPr sz="2000"/>
            </a:lvl3pPr>
            <a:lvl4pPr indent="-342900" lvl="3" marL="1828800" algn="l">
              <a:lnSpc>
                <a:spcPct val="100000"/>
              </a:lnSpc>
              <a:spcBef>
                <a:spcPts val="360"/>
              </a:spcBef>
              <a:spcAft>
                <a:spcPts val="0"/>
              </a:spcAft>
              <a:buSzPts val="1800"/>
              <a:buChar char="●"/>
              <a:defRPr sz="1800"/>
            </a:lvl4pPr>
            <a:lvl5pPr indent="-342900" lvl="4" marL="2286000" algn="l">
              <a:lnSpc>
                <a:spcPct val="100000"/>
              </a:lnSpc>
              <a:spcBef>
                <a:spcPts val="360"/>
              </a:spcBef>
              <a:spcAft>
                <a:spcPts val="0"/>
              </a:spcAft>
              <a:buSzPts val="1800"/>
              <a:buChar char="●"/>
              <a:defRPr sz="1800"/>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48" name="Google Shape;48;p6"/>
          <p:cNvSpPr txBox="1"/>
          <p:nvPr>
            <p:ph idx="2" type="body"/>
          </p:nvPr>
        </p:nvSpPr>
        <p:spPr>
          <a:xfrm>
            <a:off x="5276088" y="1524000"/>
            <a:ext cx="3657600" cy="4663440"/>
          </a:xfrm>
          <a:prstGeom prst="rect">
            <a:avLst/>
          </a:prstGeom>
          <a:noFill/>
          <a:ln>
            <a:noFill/>
          </a:ln>
        </p:spPr>
        <p:txBody>
          <a:bodyPr anchorCtr="0" anchor="t" bIns="45700" lIns="91425" spcFirstLastPara="1" rIns="91425" wrap="square" tIns="45700">
            <a:normAutofit/>
          </a:bodyPr>
          <a:lstStyle>
            <a:lvl1pPr indent="-370840" lvl="0" marL="457200" algn="l">
              <a:lnSpc>
                <a:spcPct val="100000"/>
              </a:lnSpc>
              <a:spcBef>
                <a:spcPts val="600"/>
              </a:spcBef>
              <a:spcAft>
                <a:spcPts val="0"/>
              </a:spcAft>
              <a:buSzPts val="2240"/>
              <a:buChar char="⚫"/>
              <a:defRPr sz="2800"/>
            </a:lvl1pPr>
            <a:lvl2pPr indent="-381000" lvl="1" marL="914400" algn="l">
              <a:lnSpc>
                <a:spcPct val="100000"/>
              </a:lnSpc>
              <a:spcBef>
                <a:spcPts val="550"/>
              </a:spcBef>
              <a:spcAft>
                <a:spcPts val="0"/>
              </a:spcAft>
              <a:buSzPts val="2400"/>
              <a:buChar char="◦"/>
              <a:defRPr sz="2400"/>
            </a:lvl2pPr>
            <a:lvl3pPr indent="-355600" lvl="2" marL="1371600" algn="l">
              <a:lnSpc>
                <a:spcPct val="100000"/>
              </a:lnSpc>
              <a:spcBef>
                <a:spcPts val="400"/>
              </a:spcBef>
              <a:spcAft>
                <a:spcPts val="0"/>
              </a:spcAft>
              <a:buSzPts val="2000"/>
              <a:buChar char="●"/>
              <a:defRPr sz="2000"/>
            </a:lvl3pPr>
            <a:lvl4pPr indent="-342900" lvl="3" marL="1828800" algn="l">
              <a:lnSpc>
                <a:spcPct val="100000"/>
              </a:lnSpc>
              <a:spcBef>
                <a:spcPts val="360"/>
              </a:spcBef>
              <a:spcAft>
                <a:spcPts val="0"/>
              </a:spcAft>
              <a:buSzPts val="1800"/>
              <a:buChar char="●"/>
              <a:defRPr sz="1800"/>
            </a:lvl4pPr>
            <a:lvl5pPr indent="-342900" lvl="4" marL="2286000" algn="l">
              <a:lnSpc>
                <a:spcPct val="100000"/>
              </a:lnSpc>
              <a:spcBef>
                <a:spcPts val="360"/>
              </a:spcBef>
              <a:spcAft>
                <a:spcPts val="0"/>
              </a:spcAft>
              <a:buSzPts val="1800"/>
              <a:buChar char="●"/>
              <a:defRPr sz="1800"/>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49" name="Google Shape;49;p6"/>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6"/>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6"/>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showMasterSp="0" type="twoTxTwoObj">
  <p:cSld name="TWO_OBJECTS_WITH_TEXT">
    <p:spTree>
      <p:nvGrpSpPr>
        <p:cNvPr id="52" name="Shape 52"/>
        <p:cNvGrpSpPr/>
        <p:nvPr/>
      </p:nvGrpSpPr>
      <p:grpSpPr>
        <a:xfrm>
          <a:off x="0" y="0"/>
          <a:ext cx="0" cy="0"/>
          <a:chOff x="0" y="0"/>
          <a:chExt cx="0" cy="0"/>
        </a:xfrm>
      </p:grpSpPr>
      <p:sp>
        <p:nvSpPr>
          <p:cNvPr id="53" name="Google Shape;53;p7"/>
          <p:cNvSpPr txBox="1"/>
          <p:nvPr>
            <p:ph type="title"/>
          </p:nvPr>
        </p:nvSpPr>
        <p:spPr>
          <a:xfrm>
            <a:off x="457200" y="5160336"/>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562214"/>
              </a:buClr>
              <a:buSzPts val="4500"/>
              <a:buFont typeface="Gill Sans"/>
              <a:buNone/>
              <a:defRPr b="1" sz="45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7"/>
          <p:cNvSpPr txBox="1"/>
          <p:nvPr>
            <p:ph idx="1" type="body"/>
          </p:nvPr>
        </p:nvSpPr>
        <p:spPr>
          <a:xfrm>
            <a:off x="457200" y="328278"/>
            <a:ext cx="4023360" cy="640080"/>
          </a:xfrm>
          <a:prstGeom prst="rect">
            <a:avLst/>
          </a:prstGeom>
          <a:solidFill>
            <a:schemeClr val="lt1"/>
          </a:solidFill>
          <a:ln cap="flat" cmpd="sng" w="10775">
            <a:solidFill>
              <a:schemeClr val="lt1"/>
            </a:solidFill>
            <a:prstDash val="solid"/>
            <a:miter lim="800000"/>
            <a:headEnd len="sm" w="sm" type="none"/>
            <a:tailEnd len="sm" w="sm" type="none"/>
          </a:ln>
        </p:spPr>
        <p:txBody>
          <a:bodyPr anchorCtr="0" anchor="ctr" bIns="45700" lIns="91425" spcFirstLastPara="1" rIns="91425" wrap="square" tIns="45700">
            <a:normAutofit/>
          </a:bodyPr>
          <a:lstStyle>
            <a:lvl1pPr indent="-228600" lvl="0" marL="457200" algn="l">
              <a:lnSpc>
                <a:spcPct val="100000"/>
              </a:lnSpc>
              <a:spcBef>
                <a:spcPts val="100"/>
              </a:spcBef>
              <a:spcAft>
                <a:spcPts val="0"/>
              </a:spcAft>
              <a:buSzPts val="1520"/>
              <a:buNone/>
              <a:defRPr b="0" sz="1900">
                <a:solidFill>
                  <a:schemeClr val="dk1"/>
                </a:solidFill>
              </a:defRPr>
            </a:lvl1pPr>
            <a:lvl2pPr indent="-228600" lvl="1" marL="914400" algn="l">
              <a:lnSpc>
                <a:spcPct val="100000"/>
              </a:lnSpc>
              <a:spcBef>
                <a:spcPts val="550"/>
              </a:spcBef>
              <a:spcAft>
                <a:spcPts val="0"/>
              </a:spcAft>
              <a:buSzPts val="2000"/>
              <a:buNone/>
              <a:defRPr b="1" sz="2000"/>
            </a:lvl2pPr>
            <a:lvl3pPr indent="-228600" lvl="2" marL="1371600" algn="l">
              <a:lnSpc>
                <a:spcPct val="100000"/>
              </a:lnSpc>
              <a:spcBef>
                <a:spcPts val="360"/>
              </a:spcBef>
              <a:spcAft>
                <a:spcPts val="0"/>
              </a:spcAft>
              <a:buSzPts val="1800"/>
              <a:buNone/>
              <a:defRPr b="1" sz="1800"/>
            </a:lvl3pPr>
            <a:lvl4pPr indent="-228600" lvl="3" marL="1828800" algn="l">
              <a:lnSpc>
                <a:spcPct val="100000"/>
              </a:lnSpc>
              <a:spcBef>
                <a:spcPts val="320"/>
              </a:spcBef>
              <a:spcAft>
                <a:spcPts val="0"/>
              </a:spcAft>
              <a:buSzPts val="1600"/>
              <a:buNone/>
              <a:defRPr b="1" sz="1600"/>
            </a:lvl4pPr>
            <a:lvl5pPr indent="-228600" lvl="4" marL="2286000" algn="l">
              <a:lnSpc>
                <a:spcPct val="100000"/>
              </a:lnSpc>
              <a:spcBef>
                <a:spcPts val="320"/>
              </a:spcBef>
              <a:spcAft>
                <a:spcPts val="0"/>
              </a:spcAft>
              <a:buSzPts val="1600"/>
              <a:buNone/>
              <a:defRPr b="1" sz="1600"/>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55" name="Google Shape;55;p7"/>
          <p:cNvSpPr txBox="1"/>
          <p:nvPr>
            <p:ph idx="2" type="body"/>
          </p:nvPr>
        </p:nvSpPr>
        <p:spPr>
          <a:xfrm>
            <a:off x="4663440" y="328278"/>
            <a:ext cx="4023360" cy="640080"/>
          </a:xfrm>
          <a:prstGeom prst="rect">
            <a:avLst/>
          </a:prstGeom>
          <a:solidFill>
            <a:schemeClr val="lt1"/>
          </a:solidFill>
          <a:ln cap="flat" cmpd="sng" w="10775">
            <a:solidFill>
              <a:schemeClr val="lt1"/>
            </a:solidFill>
            <a:prstDash val="solid"/>
            <a:miter lim="800000"/>
            <a:headEnd len="sm" w="sm" type="none"/>
            <a:tailEnd len="sm" w="sm" type="none"/>
          </a:ln>
        </p:spPr>
        <p:txBody>
          <a:bodyPr anchorCtr="0" anchor="ctr" bIns="45700" lIns="91425" spcFirstLastPara="1" rIns="91425" wrap="square" tIns="45700">
            <a:normAutofit/>
          </a:bodyPr>
          <a:lstStyle>
            <a:lvl1pPr indent="-228600" lvl="0" marL="457200" algn="l">
              <a:lnSpc>
                <a:spcPct val="100000"/>
              </a:lnSpc>
              <a:spcBef>
                <a:spcPts val="100"/>
              </a:spcBef>
              <a:spcAft>
                <a:spcPts val="0"/>
              </a:spcAft>
              <a:buSzPts val="1520"/>
              <a:buNone/>
              <a:defRPr b="0" sz="1900">
                <a:solidFill>
                  <a:schemeClr val="dk1"/>
                </a:solidFill>
              </a:defRPr>
            </a:lvl1pPr>
            <a:lvl2pPr indent="-228600" lvl="1" marL="914400" algn="l">
              <a:lnSpc>
                <a:spcPct val="100000"/>
              </a:lnSpc>
              <a:spcBef>
                <a:spcPts val="550"/>
              </a:spcBef>
              <a:spcAft>
                <a:spcPts val="0"/>
              </a:spcAft>
              <a:buSzPts val="2000"/>
              <a:buNone/>
              <a:defRPr b="1" sz="2000"/>
            </a:lvl2pPr>
            <a:lvl3pPr indent="-228600" lvl="2" marL="1371600" algn="l">
              <a:lnSpc>
                <a:spcPct val="100000"/>
              </a:lnSpc>
              <a:spcBef>
                <a:spcPts val="360"/>
              </a:spcBef>
              <a:spcAft>
                <a:spcPts val="0"/>
              </a:spcAft>
              <a:buSzPts val="1800"/>
              <a:buNone/>
              <a:defRPr b="1" sz="1800"/>
            </a:lvl3pPr>
            <a:lvl4pPr indent="-228600" lvl="3" marL="1828800" algn="l">
              <a:lnSpc>
                <a:spcPct val="100000"/>
              </a:lnSpc>
              <a:spcBef>
                <a:spcPts val="320"/>
              </a:spcBef>
              <a:spcAft>
                <a:spcPts val="0"/>
              </a:spcAft>
              <a:buSzPts val="1600"/>
              <a:buNone/>
              <a:defRPr b="1" sz="1600"/>
            </a:lvl4pPr>
            <a:lvl5pPr indent="-228600" lvl="4" marL="2286000" algn="l">
              <a:lnSpc>
                <a:spcPct val="100000"/>
              </a:lnSpc>
              <a:spcBef>
                <a:spcPts val="320"/>
              </a:spcBef>
              <a:spcAft>
                <a:spcPts val="0"/>
              </a:spcAft>
              <a:buSzPts val="1600"/>
              <a:buNone/>
              <a:defRPr b="1" sz="1600"/>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56" name="Google Shape;56;p7"/>
          <p:cNvSpPr txBox="1"/>
          <p:nvPr>
            <p:ph idx="3" type="body"/>
          </p:nvPr>
        </p:nvSpPr>
        <p:spPr>
          <a:xfrm>
            <a:off x="457200" y="969336"/>
            <a:ext cx="4023360" cy="4114800"/>
          </a:xfrm>
          <a:prstGeom prst="rect">
            <a:avLst/>
          </a:prstGeom>
          <a:noFill/>
          <a:ln cap="flat" cmpd="sng" w="10775">
            <a:solidFill>
              <a:schemeClr val="lt1"/>
            </a:solidFill>
            <a:prstDash val="dash"/>
            <a:miter lim="800000"/>
            <a:headEnd len="sm" w="sm" type="none"/>
            <a:tailEnd len="sm" w="sm" type="none"/>
          </a:ln>
        </p:spPr>
        <p:txBody>
          <a:bodyPr anchorCtr="0" anchor="t" bIns="45700" lIns="91425" spcFirstLastPara="1" rIns="91425" wrap="square" tIns="45700">
            <a:normAutofit/>
          </a:bodyPr>
          <a:lstStyle>
            <a:lvl1pPr indent="-350520" lvl="0" marL="457200" algn="l">
              <a:lnSpc>
                <a:spcPct val="100000"/>
              </a:lnSpc>
              <a:spcBef>
                <a:spcPts val="700"/>
              </a:spcBef>
              <a:spcAft>
                <a:spcPts val="0"/>
              </a:spcAft>
              <a:buSzPts val="1920"/>
              <a:buChar char="⚫"/>
              <a:defRPr sz="2400"/>
            </a:lvl1pPr>
            <a:lvl2pPr indent="-355600" lvl="1" marL="914400" algn="l">
              <a:lnSpc>
                <a:spcPct val="100000"/>
              </a:lnSpc>
              <a:spcBef>
                <a:spcPts val="700"/>
              </a:spcBef>
              <a:spcAft>
                <a:spcPts val="0"/>
              </a:spcAft>
              <a:buSzPts val="2000"/>
              <a:buChar char="◦"/>
              <a:defRPr sz="2000"/>
            </a:lvl2pPr>
            <a:lvl3pPr indent="-342900" lvl="2" marL="1371600" algn="l">
              <a:lnSpc>
                <a:spcPct val="100000"/>
              </a:lnSpc>
              <a:spcBef>
                <a:spcPts val="700"/>
              </a:spcBef>
              <a:spcAft>
                <a:spcPts val="0"/>
              </a:spcAft>
              <a:buSzPts val="1800"/>
              <a:buChar char="●"/>
              <a:defRPr sz="1800"/>
            </a:lvl3pPr>
            <a:lvl4pPr indent="-330200" lvl="3" marL="1828800" algn="l">
              <a:lnSpc>
                <a:spcPct val="100000"/>
              </a:lnSpc>
              <a:spcBef>
                <a:spcPts val="700"/>
              </a:spcBef>
              <a:spcAft>
                <a:spcPts val="0"/>
              </a:spcAft>
              <a:buSzPts val="1600"/>
              <a:buChar char="●"/>
              <a:defRPr sz="1600"/>
            </a:lvl4pPr>
            <a:lvl5pPr indent="-330200" lvl="4" marL="2286000" algn="l">
              <a:lnSpc>
                <a:spcPct val="100000"/>
              </a:lnSpc>
              <a:spcBef>
                <a:spcPts val="700"/>
              </a:spcBef>
              <a:spcAft>
                <a:spcPts val="0"/>
              </a:spcAft>
              <a:buSzPts val="1600"/>
              <a:buChar char="●"/>
              <a:defRPr sz="1600"/>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57" name="Google Shape;57;p7"/>
          <p:cNvSpPr txBox="1"/>
          <p:nvPr>
            <p:ph idx="4" type="body"/>
          </p:nvPr>
        </p:nvSpPr>
        <p:spPr>
          <a:xfrm>
            <a:off x="4663440" y="969336"/>
            <a:ext cx="4023360" cy="4114800"/>
          </a:xfrm>
          <a:prstGeom prst="rect">
            <a:avLst/>
          </a:prstGeom>
          <a:noFill/>
          <a:ln cap="flat" cmpd="sng" w="10775">
            <a:solidFill>
              <a:schemeClr val="lt1"/>
            </a:solidFill>
            <a:prstDash val="dash"/>
            <a:miter lim="800000"/>
            <a:headEnd len="sm" w="sm" type="none"/>
            <a:tailEnd len="sm" w="sm" type="none"/>
          </a:ln>
        </p:spPr>
        <p:txBody>
          <a:bodyPr anchorCtr="0" anchor="t" bIns="45700" lIns="91425" spcFirstLastPara="1" rIns="91425" wrap="square" tIns="45700">
            <a:normAutofit/>
          </a:bodyPr>
          <a:lstStyle>
            <a:lvl1pPr indent="-350520" lvl="0" marL="457200" algn="l">
              <a:lnSpc>
                <a:spcPct val="100000"/>
              </a:lnSpc>
              <a:spcBef>
                <a:spcPts val="700"/>
              </a:spcBef>
              <a:spcAft>
                <a:spcPts val="0"/>
              </a:spcAft>
              <a:buSzPts val="1920"/>
              <a:buChar char="⚫"/>
              <a:defRPr sz="2400"/>
            </a:lvl1pPr>
            <a:lvl2pPr indent="-355600" lvl="1" marL="914400" algn="l">
              <a:lnSpc>
                <a:spcPct val="100000"/>
              </a:lnSpc>
              <a:spcBef>
                <a:spcPts val="700"/>
              </a:spcBef>
              <a:spcAft>
                <a:spcPts val="0"/>
              </a:spcAft>
              <a:buSzPts val="2000"/>
              <a:buChar char="◦"/>
              <a:defRPr sz="2000"/>
            </a:lvl2pPr>
            <a:lvl3pPr indent="-342900" lvl="2" marL="1371600" algn="l">
              <a:lnSpc>
                <a:spcPct val="100000"/>
              </a:lnSpc>
              <a:spcBef>
                <a:spcPts val="700"/>
              </a:spcBef>
              <a:spcAft>
                <a:spcPts val="0"/>
              </a:spcAft>
              <a:buSzPts val="1800"/>
              <a:buChar char="●"/>
              <a:defRPr sz="1800"/>
            </a:lvl3pPr>
            <a:lvl4pPr indent="-330200" lvl="3" marL="1828800" algn="l">
              <a:lnSpc>
                <a:spcPct val="100000"/>
              </a:lnSpc>
              <a:spcBef>
                <a:spcPts val="700"/>
              </a:spcBef>
              <a:spcAft>
                <a:spcPts val="0"/>
              </a:spcAft>
              <a:buSzPts val="1600"/>
              <a:buChar char="●"/>
              <a:defRPr sz="1600"/>
            </a:lvl4pPr>
            <a:lvl5pPr indent="-330200" lvl="4" marL="2286000" algn="l">
              <a:lnSpc>
                <a:spcPct val="100000"/>
              </a:lnSpc>
              <a:spcBef>
                <a:spcPts val="700"/>
              </a:spcBef>
              <a:spcAft>
                <a:spcPts val="0"/>
              </a:spcAft>
              <a:buSzPts val="1600"/>
              <a:buChar char="●"/>
              <a:defRPr sz="1600"/>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58" name="Google Shape;58;p7"/>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7"/>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7"/>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61" name="Shape 61"/>
        <p:cNvGrpSpPr/>
        <p:nvPr/>
      </p:nvGrpSpPr>
      <p:grpSpPr>
        <a:xfrm>
          <a:off x="0" y="0"/>
          <a:ext cx="0" cy="0"/>
          <a:chOff x="0" y="0"/>
          <a:chExt cx="0" cy="0"/>
        </a:xfrm>
      </p:grpSpPr>
      <p:sp>
        <p:nvSpPr>
          <p:cNvPr id="62" name="Google Shape;62;p8"/>
          <p:cNvSpPr/>
          <p:nvPr/>
        </p:nvSpPr>
        <p:spPr>
          <a:xfrm>
            <a:off x="1014984" y="0"/>
            <a:ext cx="8129016"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63" name="Google Shape;63;p8"/>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8"/>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8"/>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66" name="Google Shape;66;p8"/>
          <p:cNvSpPr/>
          <p:nvPr/>
        </p:nvSpPr>
        <p:spPr>
          <a:xfrm>
            <a:off x="1014984" y="-54"/>
            <a:ext cx="73152" cy="6858054"/>
          </a:xfrm>
          <a:prstGeom prst="rect">
            <a:avLst/>
          </a:prstGeom>
          <a:solidFill>
            <a:schemeClr val="lt1"/>
          </a:solidFill>
          <a:ln>
            <a:noFill/>
          </a:ln>
          <a:effectLst>
            <a:outerShdw blurRad="38550" rotWithShape="0" algn="tl" dir="10800000" dist="38000">
              <a:srgbClr val="6F6A5F">
                <a:alpha val="2470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67" name="Shape 67"/>
        <p:cNvGrpSpPr/>
        <p:nvPr/>
      </p:nvGrpSpPr>
      <p:grpSpPr>
        <a:xfrm>
          <a:off x="0" y="0"/>
          <a:ext cx="0" cy="0"/>
          <a:chOff x="0" y="0"/>
          <a:chExt cx="0" cy="0"/>
        </a:xfrm>
      </p:grpSpPr>
      <p:sp>
        <p:nvSpPr>
          <p:cNvPr id="68" name="Google Shape;68;p9"/>
          <p:cNvSpPr txBox="1"/>
          <p:nvPr>
            <p:ph type="title"/>
          </p:nvPr>
        </p:nvSpPr>
        <p:spPr>
          <a:xfrm>
            <a:off x="457200" y="216778"/>
            <a:ext cx="3810000" cy="1162050"/>
          </a:xfrm>
          <a:prstGeom prst="rect">
            <a:avLst/>
          </a:prstGeom>
          <a:noFill/>
          <a:ln>
            <a:noFill/>
          </a:ln>
        </p:spPr>
        <p:txBody>
          <a:bodyPr anchorCtr="0" anchor="b" bIns="45700" lIns="91425" spcFirstLastPara="1" rIns="91425" wrap="square" tIns="45700">
            <a:normAutofit/>
          </a:bodyPr>
          <a:lstStyle>
            <a:lvl1pPr lvl="0" algn="l">
              <a:lnSpc>
                <a:spcPct val="90909"/>
              </a:lnSpc>
              <a:spcBef>
                <a:spcPts val="0"/>
              </a:spcBef>
              <a:spcAft>
                <a:spcPts val="0"/>
              </a:spcAft>
              <a:buClr>
                <a:srgbClr val="562214"/>
              </a:buClr>
              <a:buSzPts val="2200"/>
              <a:buFont typeface="Gill Sans"/>
              <a:buNone/>
              <a:defRPr b="1" sz="2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9"/>
          <p:cNvSpPr txBox="1"/>
          <p:nvPr>
            <p:ph idx="1" type="body"/>
          </p:nvPr>
        </p:nvSpPr>
        <p:spPr>
          <a:xfrm>
            <a:off x="457200" y="1406964"/>
            <a:ext cx="3810000" cy="6985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SzPts val="1120"/>
              <a:buNone/>
              <a:defRPr sz="1400"/>
            </a:lvl1pPr>
            <a:lvl2pPr indent="-228600" lvl="1" marL="914400" algn="l">
              <a:lnSpc>
                <a:spcPct val="100000"/>
              </a:lnSpc>
              <a:spcBef>
                <a:spcPts val="550"/>
              </a:spcBef>
              <a:spcAft>
                <a:spcPts val="0"/>
              </a:spcAft>
              <a:buSzPts val="1200"/>
              <a:buNone/>
              <a:defRPr sz="1200"/>
            </a:lvl2pPr>
            <a:lvl3pPr indent="-228600" lvl="2" marL="1371600" algn="l">
              <a:lnSpc>
                <a:spcPct val="100000"/>
              </a:lnSpc>
              <a:spcBef>
                <a:spcPts val="200"/>
              </a:spcBef>
              <a:spcAft>
                <a:spcPts val="0"/>
              </a:spcAft>
              <a:buSzPts val="1000"/>
              <a:buNone/>
              <a:defRPr sz="1000"/>
            </a:lvl3pPr>
            <a:lvl4pPr indent="-228600" lvl="3" marL="1828800" algn="l">
              <a:lnSpc>
                <a:spcPct val="100000"/>
              </a:lnSpc>
              <a:spcBef>
                <a:spcPts val="180"/>
              </a:spcBef>
              <a:spcAft>
                <a:spcPts val="0"/>
              </a:spcAft>
              <a:buSzPts val="900"/>
              <a:buNone/>
              <a:defRPr sz="900"/>
            </a:lvl4pPr>
            <a:lvl5pPr indent="-228600" lvl="4" marL="2286000" algn="l">
              <a:lnSpc>
                <a:spcPct val="100000"/>
              </a:lnSpc>
              <a:spcBef>
                <a:spcPts val="180"/>
              </a:spcBef>
              <a:spcAft>
                <a:spcPts val="0"/>
              </a:spcAft>
              <a:buSzPts val="900"/>
              <a:buNone/>
              <a:defRPr sz="900"/>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70" name="Google Shape;70;p9"/>
          <p:cNvSpPr txBox="1"/>
          <p:nvPr>
            <p:ph idx="2" type="body"/>
          </p:nvPr>
        </p:nvSpPr>
        <p:spPr>
          <a:xfrm>
            <a:off x="457200" y="2133600"/>
            <a:ext cx="8153400" cy="3992563"/>
          </a:xfrm>
          <a:prstGeom prst="rect">
            <a:avLst/>
          </a:prstGeom>
          <a:noFill/>
          <a:ln>
            <a:noFill/>
          </a:ln>
        </p:spPr>
        <p:txBody>
          <a:bodyPr anchorCtr="0" anchor="t" bIns="45700" lIns="91425" spcFirstLastPara="1" rIns="91425" wrap="square" tIns="45700">
            <a:normAutofit/>
          </a:bodyPr>
          <a:lstStyle>
            <a:lvl1pPr indent="-391160" lvl="0" marL="457200" algn="l">
              <a:lnSpc>
                <a:spcPct val="100000"/>
              </a:lnSpc>
              <a:spcBef>
                <a:spcPts val="600"/>
              </a:spcBef>
              <a:spcAft>
                <a:spcPts val="0"/>
              </a:spcAft>
              <a:buSzPts val="2560"/>
              <a:buChar char="⚫"/>
              <a:defRPr sz="3200"/>
            </a:lvl1pPr>
            <a:lvl2pPr indent="-406400" lvl="1" marL="914400" algn="l">
              <a:lnSpc>
                <a:spcPct val="100000"/>
              </a:lnSpc>
              <a:spcBef>
                <a:spcPts val="550"/>
              </a:spcBef>
              <a:spcAft>
                <a:spcPts val="0"/>
              </a:spcAft>
              <a:buSzPts val="2800"/>
              <a:buChar char="◦"/>
              <a:defRPr sz="2800"/>
            </a:lvl2pPr>
            <a:lvl3pPr indent="-381000" lvl="2" marL="1371600" algn="l">
              <a:lnSpc>
                <a:spcPct val="100000"/>
              </a:lnSpc>
              <a:spcBef>
                <a:spcPts val="480"/>
              </a:spcBef>
              <a:spcAft>
                <a:spcPts val="0"/>
              </a:spcAft>
              <a:buSzPts val="2400"/>
              <a:buChar char="●"/>
              <a:defRPr sz="2400"/>
            </a:lvl3pPr>
            <a:lvl4pPr indent="-355600" lvl="3" marL="1828800" algn="l">
              <a:lnSpc>
                <a:spcPct val="100000"/>
              </a:lnSpc>
              <a:spcBef>
                <a:spcPts val="400"/>
              </a:spcBef>
              <a:spcAft>
                <a:spcPts val="0"/>
              </a:spcAft>
              <a:buSzPts val="2000"/>
              <a:buChar char="●"/>
              <a:defRPr sz="2000"/>
            </a:lvl4pPr>
            <a:lvl5pPr indent="-355600" lvl="4" marL="2286000" algn="l">
              <a:lnSpc>
                <a:spcPct val="100000"/>
              </a:lnSpc>
              <a:spcBef>
                <a:spcPts val="400"/>
              </a:spcBef>
              <a:spcAft>
                <a:spcPts val="0"/>
              </a:spcAft>
              <a:buSzPts val="2000"/>
              <a:buChar char="●"/>
              <a:defRPr sz="2000"/>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71" name="Google Shape;71;p9"/>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9"/>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9"/>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74" name="Shape 74"/>
        <p:cNvGrpSpPr/>
        <p:nvPr/>
      </p:nvGrpSpPr>
      <p:grpSpPr>
        <a:xfrm>
          <a:off x="0" y="0"/>
          <a:ext cx="0" cy="0"/>
          <a:chOff x="0" y="0"/>
          <a:chExt cx="0" cy="0"/>
        </a:xfrm>
      </p:grpSpPr>
      <p:sp>
        <p:nvSpPr>
          <p:cNvPr id="75" name="Google Shape;75;p10"/>
          <p:cNvSpPr txBox="1"/>
          <p:nvPr>
            <p:ph type="title"/>
          </p:nvPr>
        </p:nvSpPr>
        <p:spPr>
          <a:xfrm>
            <a:off x="5886896" y="1066800"/>
            <a:ext cx="2743200" cy="1981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562214"/>
              </a:buClr>
              <a:buSzPts val="2100"/>
              <a:buFont typeface="Gill Sans"/>
              <a:buNone/>
              <a:defRPr b="1" sz="2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0"/>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0"/>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0"/>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79" name="Google Shape;79;p10"/>
          <p:cNvSpPr/>
          <p:nvPr/>
        </p:nvSpPr>
        <p:spPr>
          <a:xfrm>
            <a:off x="762000" y="1066800"/>
            <a:ext cx="4572000" cy="4572000"/>
          </a:xfrm>
          <a:prstGeom prst="rect">
            <a:avLst/>
          </a:prstGeom>
          <a:solidFill>
            <a:srgbClr val="FFFFFF"/>
          </a:solidFill>
          <a:ln cap="sq" cmpd="sng" w="88900">
            <a:solidFill>
              <a:srgbClr val="FFFFFF"/>
            </a:solidFill>
            <a:prstDash val="solid"/>
            <a:miter lim="800000"/>
            <a:headEnd len="sm" w="sm" type="none"/>
            <a:tailEnd len="sm" w="sm" type="none"/>
          </a:ln>
          <a:effectLst>
            <a:outerShdw blurRad="55500" rotWithShape="0" algn="tl" dir="5400000" dist="18500">
              <a:srgbClr val="000000">
                <a:alpha val="34901"/>
              </a:srgbClr>
            </a:outerShdw>
          </a:effectLst>
        </p:spPr>
        <p:txBody>
          <a:bodyPr anchorCtr="0" anchor="t" bIns="45700" lIns="91425" spcFirstLastPara="1" rIns="91425" wrap="square" tIns="274300">
            <a:noAutofit/>
          </a:bodyPr>
          <a:lstStyle/>
          <a:p>
            <a:pPr indent="0" lvl="0" marL="0" marR="0" rtl="0" algn="l">
              <a:lnSpc>
                <a:spcPct val="93750"/>
              </a:lnSpc>
              <a:spcBef>
                <a:spcPts val="0"/>
              </a:spcBef>
              <a:spcAft>
                <a:spcPts val="0"/>
              </a:spcAft>
              <a:buClr>
                <a:schemeClr val="accent1"/>
              </a:buClr>
              <a:buSzPts val="2560"/>
              <a:buFont typeface="Noto Sans Symbols"/>
              <a:buNone/>
            </a:pPr>
            <a:r>
              <a:t/>
            </a:r>
            <a:endParaRPr sz="3200">
              <a:solidFill>
                <a:schemeClr val="dk1"/>
              </a:solidFill>
              <a:latin typeface="Gill Sans"/>
              <a:ea typeface="Gill Sans"/>
              <a:cs typeface="Gill Sans"/>
              <a:sym typeface="Gill Sans"/>
            </a:endParaRPr>
          </a:p>
        </p:txBody>
      </p:sp>
      <p:sp>
        <p:nvSpPr>
          <p:cNvPr id="80" name="Google Shape;80;p10"/>
          <p:cNvSpPr/>
          <p:nvPr>
            <p:ph idx="2" type="pic"/>
          </p:nvPr>
        </p:nvSpPr>
        <p:spPr>
          <a:xfrm>
            <a:off x="838200" y="1143003"/>
            <a:ext cx="4419600" cy="3514531"/>
          </a:xfrm>
          <a:prstGeom prst="roundRect">
            <a:avLst>
              <a:gd fmla="val 783" name="adj"/>
            </a:avLst>
          </a:prstGeom>
          <a:solidFill>
            <a:schemeClr val="lt2"/>
          </a:solidFill>
          <a:ln>
            <a:noFill/>
          </a:ln>
        </p:spPr>
      </p:sp>
      <p:sp>
        <p:nvSpPr>
          <p:cNvPr id="81" name="Google Shape;81;p10"/>
          <p:cNvSpPr/>
          <p:nvPr/>
        </p:nvSpPr>
        <p:spPr>
          <a:xfrm rot="-2131329">
            <a:off x="396725" y="954341"/>
            <a:ext cx="685800" cy="204310"/>
          </a:xfrm>
          <a:prstGeom prst="flowChartProcess">
            <a:avLst/>
          </a:prstGeom>
          <a:solidFill>
            <a:srgbClr val="FBFBFB">
              <a:alpha val="44705"/>
            </a:srgbClr>
          </a:solidFill>
          <a:ln cap="rnd" cmpd="sng" w="9525">
            <a:solidFill>
              <a:srgbClr val="FFFFFF"/>
            </a:solidFill>
            <a:prstDash val="solid"/>
            <a:round/>
            <a:headEnd len="sm" w="sm" type="none"/>
            <a:tailEnd len="sm" w="sm" type="none"/>
          </a:ln>
          <a:effectLst>
            <a:outerShdw blurRad="25400" sx="96000" rotWithShape="0" algn="tl" dir="3300000" dist="25400" sy="96000">
              <a:srgbClr val="EAD8B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82" name="Google Shape;82;p10"/>
          <p:cNvSpPr/>
          <p:nvPr/>
        </p:nvSpPr>
        <p:spPr>
          <a:xfrm flipH="1" rot="2103354">
            <a:off x="5003667" y="936786"/>
            <a:ext cx="649224" cy="204310"/>
          </a:xfrm>
          <a:prstGeom prst="flowChartProcess">
            <a:avLst/>
          </a:prstGeom>
          <a:solidFill>
            <a:srgbClr val="FBFBFB">
              <a:alpha val="44705"/>
            </a:srgbClr>
          </a:solidFill>
          <a:ln cap="rnd" cmpd="sng" w="9525">
            <a:solidFill>
              <a:srgbClr val="FFFFFF"/>
            </a:solidFill>
            <a:prstDash val="solid"/>
            <a:round/>
            <a:headEnd len="sm" w="sm" type="none"/>
            <a:tailEnd len="sm" w="sm" type="none"/>
          </a:ln>
          <a:effectLst>
            <a:outerShdw blurRad="25400" sx="96000" rotWithShape="0" algn="tl" dir="3300000" dist="25400" sy="96000">
              <a:schemeClr val="lt2">
                <a:alpha val="20000"/>
              </a:scheme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83" name="Google Shape;83;p10"/>
          <p:cNvSpPr txBox="1"/>
          <p:nvPr>
            <p:ph idx="1" type="body"/>
          </p:nvPr>
        </p:nvSpPr>
        <p:spPr>
          <a:xfrm>
            <a:off x="838200" y="4800600"/>
            <a:ext cx="4419600" cy="762000"/>
          </a:xfrm>
          <a:prstGeom prst="rect">
            <a:avLst/>
          </a:prstGeom>
          <a:noFill/>
          <a:ln>
            <a:noFill/>
          </a:ln>
        </p:spPr>
        <p:txBody>
          <a:bodyPr anchorCtr="0" anchor="ctr" bIns="45700" lIns="91425" spcFirstLastPara="1" rIns="91425" wrap="square" tIns="45700">
            <a:normAutofit/>
          </a:bodyPr>
          <a:lstStyle>
            <a:lvl1pPr indent="-228600" lvl="0" marL="457200" algn="l">
              <a:lnSpc>
                <a:spcPct val="114285"/>
              </a:lnSpc>
              <a:spcBef>
                <a:spcPts val="0"/>
              </a:spcBef>
              <a:spcAft>
                <a:spcPts val="0"/>
              </a:spcAft>
              <a:buSzPts val="1120"/>
              <a:buNone/>
              <a:defRPr sz="1400">
                <a:solidFill>
                  <a:srgbClr val="777777"/>
                </a:solidFill>
              </a:defRPr>
            </a:lvl1pPr>
            <a:lvl2pPr indent="-304800" lvl="1" marL="914400" algn="l">
              <a:lnSpc>
                <a:spcPct val="100000"/>
              </a:lnSpc>
              <a:spcBef>
                <a:spcPts val="550"/>
              </a:spcBef>
              <a:spcAft>
                <a:spcPts val="0"/>
              </a:spcAft>
              <a:buSzPts val="1200"/>
              <a:buChar char="◦"/>
              <a:defRPr sz="1200"/>
            </a:lvl2pPr>
            <a:lvl3pPr indent="-292100" lvl="2" marL="1371600" algn="l">
              <a:lnSpc>
                <a:spcPct val="100000"/>
              </a:lnSpc>
              <a:spcBef>
                <a:spcPts val="200"/>
              </a:spcBef>
              <a:spcAft>
                <a:spcPts val="0"/>
              </a:spcAft>
              <a:buSzPts val="1000"/>
              <a:buChar char="●"/>
              <a:defRPr sz="1000"/>
            </a:lvl3pPr>
            <a:lvl4pPr indent="-285750" lvl="3" marL="1828800" algn="l">
              <a:lnSpc>
                <a:spcPct val="100000"/>
              </a:lnSpc>
              <a:spcBef>
                <a:spcPts val="180"/>
              </a:spcBef>
              <a:spcAft>
                <a:spcPts val="0"/>
              </a:spcAft>
              <a:buSzPts val="900"/>
              <a:buChar char="●"/>
              <a:defRPr sz="900"/>
            </a:lvl4pPr>
            <a:lvl5pPr indent="-285750" lvl="4" marL="2286000" algn="l">
              <a:lnSpc>
                <a:spcPct val="100000"/>
              </a:lnSpc>
              <a:spcBef>
                <a:spcPts val="180"/>
              </a:spcBef>
              <a:spcAft>
                <a:spcPts val="0"/>
              </a:spcAft>
              <a:buSzPts val="900"/>
              <a:buChar char="●"/>
              <a:defRPr sz="900"/>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xy" tx="0" sx="90000" ty="0" sy="90000"/>
        </a:blipFill>
      </p:bgPr>
    </p:bg>
    <p:spTree>
      <p:nvGrpSpPr>
        <p:cNvPr id="5" name="Shape 5"/>
        <p:cNvGrpSpPr/>
        <p:nvPr/>
      </p:nvGrpSpPr>
      <p:grpSpPr>
        <a:xfrm>
          <a:off x="0" y="0"/>
          <a:ext cx="0" cy="0"/>
          <a:chOff x="0" y="0"/>
          <a:chExt cx="0" cy="0"/>
        </a:xfrm>
      </p:grpSpPr>
      <p:sp>
        <p:nvSpPr>
          <p:cNvPr id="6" name="Google Shape;6;p1"/>
          <p:cNvSpPr/>
          <p:nvPr/>
        </p:nvSpPr>
        <p:spPr>
          <a:xfrm>
            <a:off x="-815927" y="-815922"/>
            <a:ext cx="1638887" cy="1638887"/>
          </a:xfrm>
          <a:prstGeom prst="pie">
            <a:avLst>
              <a:gd fmla="val 0" name="adj1"/>
              <a:gd fmla="val 5402120" name="adj2"/>
            </a:avLst>
          </a:prstGeom>
          <a:solidFill>
            <a:srgbClr val="FEF9F3">
              <a:alpha val="32941"/>
            </a:srgbClr>
          </a:solidFill>
          <a:ln cap="rnd" cmpd="sng" w="9525">
            <a:solidFill>
              <a:srgbClr val="D1C19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7" name="Google Shape;7;p1"/>
          <p:cNvSpPr/>
          <p:nvPr/>
        </p:nvSpPr>
        <p:spPr>
          <a:xfrm>
            <a:off x="168816" y="21102"/>
            <a:ext cx="1702191" cy="1702191"/>
          </a:xfrm>
          <a:prstGeom prst="ellipse">
            <a:avLst/>
          </a:prstGeom>
          <a:noFill/>
          <a:ln cap="rnd" cmpd="sng" w="27300">
            <a:solidFill>
              <a:srgbClr val="FFF5DB"/>
            </a:solidFill>
            <a:prstDash val="solid"/>
            <a:round/>
            <a:headEnd len="sm" w="sm" type="none"/>
            <a:tailEnd len="sm" w="sm" type="none"/>
          </a:ln>
          <a:effectLst>
            <a:outerShdw blurRad="25400" rotWithShape="0" algn="tl" dir="5400000" dist="25400">
              <a:srgbClr val="ADA48C">
                <a:alpha val="8470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8" name="Google Shape;8;p1"/>
          <p:cNvSpPr/>
          <p:nvPr/>
        </p:nvSpPr>
        <p:spPr>
          <a:xfrm rot="2315675">
            <a:off x="182881" y="1055077"/>
            <a:ext cx="1125717" cy="1102624"/>
          </a:xfrm>
          <a:prstGeom prst="donut">
            <a:avLst>
              <a:gd fmla="val 11833" name="adj"/>
            </a:avLst>
          </a:prstGeom>
          <a:gradFill>
            <a:gsLst>
              <a:gs pos="0">
                <a:srgbClr val="FEFBF4">
                  <a:alpha val="69803"/>
                </a:srgbClr>
              </a:gs>
              <a:gs pos="70000">
                <a:srgbClr val="FFFDF8">
                  <a:alpha val="54901"/>
                </a:srgbClr>
              </a:gs>
              <a:gs pos="100000">
                <a:srgbClr val="EDCF8C">
                  <a:alpha val="60000"/>
                </a:srgbClr>
              </a:gs>
            </a:gsLst>
            <a:path path="circle">
              <a:fillToRect b="100%" r="100%"/>
            </a:path>
            <a:tileRect l="-100%" t="-100%"/>
          </a:gradFill>
          <a:ln cap="rnd" cmpd="sng" w="9525">
            <a:solidFill>
              <a:srgbClr val="C5B390"/>
            </a:solidFill>
            <a:prstDash val="solid"/>
            <a:round/>
            <a:headEnd len="sm" w="sm" type="none"/>
            <a:tailEnd len="sm" w="sm" type="none"/>
          </a:ln>
          <a:effectLst>
            <a:outerShdw blurRad="12700" rotWithShape="0" algn="tl" dir="4500000" dist="15000">
              <a:srgbClr val="564E4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9" name="Google Shape;9;p1"/>
          <p:cNvSpPr/>
          <p:nvPr/>
        </p:nvSpPr>
        <p:spPr>
          <a:xfrm>
            <a:off x="1012873" y="-54"/>
            <a:ext cx="8131127" cy="685805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0" name="Google Shape;10;p1"/>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lvl1pPr lvl="0" marR="0" rtl="0" algn="l">
              <a:spcBef>
                <a:spcPts val="0"/>
              </a:spcBef>
              <a:spcAft>
                <a:spcPts val="0"/>
              </a:spcAft>
              <a:buClr>
                <a:srgbClr val="562214"/>
              </a:buClr>
              <a:buSzPts val="4300"/>
              <a:buFont typeface="Gill Sans"/>
              <a:buNone/>
              <a:defRPr b="0" i="0" sz="4300" u="none" cap="none" strike="noStrike">
                <a:solidFill>
                  <a:srgbClr val="562214"/>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lvl1pPr indent="-391160" lvl="0" marL="457200" marR="0" rtl="0" algn="l">
              <a:lnSpc>
                <a:spcPct val="100000"/>
              </a:lnSpc>
              <a:spcBef>
                <a:spcPts val="600"/>
              </a:spcBef>
              <a:spcAft>
                <a:spcPts val="0"/>
              </a:spcAft>
              <a:buClr>
                <a:schemeClr val="accent1"/>
              </a:buClr>
              <a:buSzPts val="2560"/>
              <a:buFont typeface="Noto Sans Symbols"/>
              <a:buChar char="⚫"/>
              <a:defRPr b="0" i="0" sz="3200" u="none" cap="none" strike="noStrike">
                <a:solidFill>
                  <a:schemeClr val="dk1"/>
                </a:solidFill>
                <a:latin typeface="Gill Sans"/>
                <a:ea typeface="Gill Sans"/>
                <a:cs typeface="Gill Sans"/>
                <a:sym typeface="Gill Sans"/>
              </a:defRPr>
            </a:lvl1pPr>
            <a:lvl2pPr indent="-406400" lvl="1" marL="914400" marR="0" rtl="0" algn="l">
              <a:lnSpc>
                <a:spcPct val="100000"/>
              </a:lnSpc>
              <a:spcBef>
                <a:spcPts val="550"/>
              </a:spcBef>
              <a:spcAft>
                <a:spcPts val="0"/>
              </a:spcAft>
              <a:buClr>
                <a:schemeClr val="accent1"/>
              </a:buClr>
              <a:buSzPts val="2800"/>
              <a:buFont typeface="Verdana"/>
              <a:buChar char="◦"/>
              <a:defRPr b="0" i="0" sz="2800" u="none" cap="none" strike="noStrike">
                <a:solidFill>
                  <a:schemeClr val="dk1"/>
                </a:solidFill>
                <a:latin typeface="Gill Sans"/>
                <a:ea typeface="Gill Sans"/>
                <a:cs typeface="Gill Sans"/>
                <a:sym typeface="Gill Sans"/>
              </a:defRPr>
            </a:lvl2pPr>
            <a:lvl3pPr indent="-381000" lvl="2" marL="1371600" marR="0" rtl="0" algn="l">
              <a:lnSpc>
                <a:spcPct val="100000"/>
              </a:lnSpc>
              <a:spcBef>
                <a:spcPts val="480"/>
              </a:spcBef>
              <a:spcAft>
                <a:spcPts val="0"/>
              </a:spcAft>
              <a:buClr>
                <a:schemeClr val="accent2"/>
              </a:buClr>
              <a:buSzPts val="2400"/>
              <a:buFont typeface="Noto Sans Symbols"/>
              <a:buChar char="●"/>
              <a:defRPr b="0" i="0" sz="2400" u="none" cap="none" strike="noStrike">
                <a:solidFill>
                  <a:schemeClr val="dk1"/>
                </a:solidFill>
                <a:latin typeface="Gill Sans"/>
                <a:ea typeface="Gill Sans"/>
                <a:cs typeface="Gill Sans"/>
                <a:sym typeface="Gill Sans"/>
              </a:defRPr>
            </a:lvl3pPr>
            <a:lvl4pPr indent="-355600" lvl="3" marL="1828800" marR="0" rtl="0" algn="l">
              <a:lnSpc>
                <a:spcPct val="100000"/>
              </a:lnSpc>
              <a:spcBef>
                <a:spcPts val="400"/>
              </a:spcBef>
              <a:spcAft>
                <a:spcPts val="0"/>
              </a:spcAft>
              <a:buClr>
                <a:schemeClr val="accent3"/>
              </a:buClr>
              <a:buSzPts val="2000"/>
              <a:buFont typeface="Noto Sans Symbols"/>
              <a:buChar char="●"/>
              <a:defRPr b="0" i="0" sz="2000" u="none" cap="none" strike="noStrike">
                <a:solidFill>
                  <a:schemeClr val="dk1"/>
                </a:solidFill>
                <a:latin typeface="Gill Sans"/>
                <a:ea typeface="Gill Sans"/>
                <a:cs typeface="Gill Sans"/>
                <a:sym typeface="Gill Sans"/>
              </a:defRPr>
            </a:lvl4pPr>
            <a:lvl5pPr indent="-355600" lvl="4" marL="2286000" marR="0" rtl="0" algn="l">
              <a:lnSpc>
                <a:spcPct val="100000"/>
              </a:lnSpc>
              <a:spcBef>
                <a:spcPts val="400"/>
              </a:spcBef>
              <a:spcAft>
                <a:spcPts val="0"/>
              </a:spcAft>
              <a:buClr>
                <a:schemeClr val="accent4"/>
              </a:buClr>
              <a:buSzPts val="2000"/>
              <a:buFont typeface="Noto Sans Symbols"/>
              <a:buChar char="●"/>
              <a:defRPr b="0" i="0" sz="2000" u="none" cap="none" strike="noStrike">
                <a:solidFill>
                  <a:schemeClr val="dk1"/>
                </a:solidFill>
                <a:latin typeface="Gill Sans"/>
                <a:ea typeface="Gill Sans"/>
                <a:cs typeface="Gill Sans"/>
                <a:sym typeface="Gill Sans"/>
              </a:defRPr>
            </a:lvl5pPr>
            <a:lvl6pPr indent="-355600" lvl="5" marL="2743200" marR="0" rtl="0" algn="l">
              <a:lnSpc>
                <a:spcPct val="100000"/>
              </a:lnSpc>
              <a:spcBef>
                <a:spcPts val="400"/>
              </a:spcBef>
              <a:spcAft>
                <a:spcPts val="0"/>
              </a:spcAft>
              <a:buClr>
                <a:schemeClr val="accent5"/>
              </a:buClr>
              <a:buSzPts val="2000"/>
              <a:buFont typeface="Noto Sans Symbols"/>
              <a:buChar char="●"/>
              <a:defRPr b="0" i="0" sz="2000" u="none" cap="none" strike="noStrike">
                <a:solidFill>
                  <a:schemeClr val="dk1"/>
                </a:solidFill>
                <a:latin typeface="Gill Sans"/>
                <a:ea typeface="Gill Sans"/>
                <a:cs typeface="Gill Sans"/>
                <a:sym typeface="Gill Sans"/>
              </a:defRPr>
            </a:lvl6pPr>
            <a:lvl7pPr indent="-355600" lvl="6" marL="32004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Gill Sans"/>
                <a:ea typeface="Gill Sans"/>
                <a:cs typeface="Gill Sans"/>
                <a:sym typeface="Gill Sans"/>
              </a:defRPr>
            </a:lvl7pPr>
            <a:lvl8pPr indent="-355600" lvl="7" marL="36576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Gill Sans"/>
                <a:ea typeface="Gill Sans"/>
                <a:cs typeface="Gill Sans"/>
                <a:sym typeface="Gill Sans"/>
              </a:defRPr>
            </a:lvl8pPr>
            <a:lvl9pPr indent="-355600" lvl="8" marL="41148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Gill Sans"/>
                <a:ea typeface="Gill Sans"/>
                <a:cs typeface="Gill Sans"/>
                <a:sym typeface="Gill Sans"/>
              </a:defRPr>
            </a:lvl9pPr>
          </a:lstStyle>
          <a:p/>
        </p:txBody>
      </p:sp>
      <p:sp>
        <p:nvSpPr>
          <p:cNvPr id="12" name="Google Shape;12;p1"/>
          <p:cNvSpPr txBox="1"/>
          <p:nvPr>
            <p:ph idx="10" type="dt"/>
          </p:nvPr>
        </p:nvSpPr>
        <p:spPr>
          <a:xfrm>
            <a:off x="3581400" y="6305550"/>
            <a:ext cx="2133600" cy="476250"/>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b="0" i="0" sz="1200" u="none" cap="none" strike="noStrike">
                <a:solidFill>
                  <a:srgbClr val="B3A787"/>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3" name="Google Shape;13;p1"/>
          <p:cNvSpPr txBox="1"/>
          <p:nvPr>
            <p:ph idx="11" type="ftr"/>
          </p:nvPr>
        </p:nvSpPr>
        <p:spPr>
          <a:xfrm>
            <a:off x="5715000" y="6305550"/>
            <a:ext cx="2895600" cy="47625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B3A787"/>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4" name="Google Shape;14;p1"/>
          <p:cNvSpPr txBox="1"/>
          <p:nvPr>
            <p:ph idx="12" type="sldNum"/>
          </p:nvPr>
        </p:nvSpPr>
        <p:spPr>
          <a:xfrm>
            <a:off x="8613648" y="6305550"/>
            <a:ext cx="457200" cy="476250"/>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1200" u="none" cap="none" strike="noStrike">
                <a:solidFill>
                  <a:srgbClr val="B3A787"/>
                </a:solidFill>
                <a:latin typeface="Gill Sans"/>
                <a:ea typeface="Gill Sans"/>
                <a:cs typeface="Gill Sans"/>
                <a:sym typeface="Gill Sans"/>
              </a:defRPr>
            </a:lvl1pPr>
            <a:lvl2pPr indent="0" lvl="1" marL="0" marR="0" rtl="0" algn="ctr">
              <a:spcBef>
                <a:spcPts val="0"/>
              </a:spcBef>
              <a:buNone/>
              <a:defRPr b="0" i="0" sz="1200" u="none" cap="none" strike="noStrike">
                <a:solidFill>
                  <a:srgbClr val="B3A787"/>
                </a:solidFill>
                <a:latin typeface="Gill Sans"/>
                <a:ea typeface="Gill Sans"/>
                <a:cs typeface="Gill Sans"/>
                <a:sym typeface="Gill Sans"/>
              </a:defRPr>
            </a:lvl2pPr>
            <a:lvl3pPr indent="0" lvl="2" marL="0" marR="0" rtl="0" algn="ctr">
              <a:spcBef>
                <a:spcPts val="0"/>
              </a:spcBef>
              <a:buNone/>
              <a:defRPr b="0" i="0" sz="1200" u="none" cap="none" strike="noStrike">
                <a:solidFill>
                  <a:srgbClr val="B3A787"/>
                </a:solidFill>
                <a:latin typeface="Gill Sans"/>
                <a:ea typeface="Gill Sans"/>
                <a:cs typeface="Gill Sans"/>
                <a:sym typeface="Gill Sans"/>
              </a:defRPr>
            </a:lvl3pPr>
            <a:lvl4pPr indent="0" lvl="3" marL="0" marR="0" rtl="0" algn="ctr">
              <a:spcBef>
                <a:spcPts val="0"/>
              </a:spcBef>
              <a:buNone/>
              <a:defRPr b="0" i="0" sz="1200" u="none" cap="none" strike="noStrike">
                <a:solidFill>
                  <a:srgbClr val="B3A787"/>
                </a:solidFill>
                <a:latin typeface="Gill Sans"/>
                <a:ea typeface="Gill Sans"/>
                <a:cs typeface="Gill Sans"/>
                <a:sym typeface="Gill Sans"/>
              </a:defRPr>
            </a:lvl4pPr>
            <a:lvl5pPr indent="0" lvl="4" marL="0" marR="0" rtl="0" algn="ctr">
              <a:spcBef>
                <a:spcPts val="0"/>
              </a:spcBef>
              <a:buNone/>
              <a:defRPr b="0" i="0" sz="1200" u="none" cap="none" strike="noStrike">
                <a:solidFill>
                  <a:srgbClr val="B3A787"/>
                </a:solidFill>
                <a:latin typeface="Gill Sans"/>
                <a:ea typeface="Gill Sans"/>
                <a:cs typeface="Gill Sans"/>
                <a:sym typeface="Gill Sans"/>
              </a:defRPr>
            </a:lvl5pPr>
            <a:lvl6pPr indent="0" lvl="5" marL="0" marR="0" rtl="0" algn="ctr">
              <a:spcBef>
                <a:spcPts val="0"/>
              </a:spcBef>
              <a:buNone/>
              <a:defRPr b="0" i="0" sz="1200" u="none" cap="none" strike="noStrike">
                <a:solidFill>
                  <a:srgbClr val="B3A787"/>
                </a:solidFill>
                <a:latin typeface="Gill Sans"/>
                <a:ea typeface="Gill Sans"/>
                <a:cs typeface="Gill Sans"/>
                <a:sym typeface="Gill Sans"/>
              </a:defRPr>
            </a:lvl6pPr>
            <a:lvl7pPr indent="0" lvl="6" marL="0" marR="0" rtl="0" algn="ctr">
              <a:spcBef>
                <a:spcPts val="0"/>
              </a:spcBef>
              <a:buNone/>
              <a:defRPr b="0" i="0" sz="1200" u="none" cap="none" strike="noStrike">
                <a:solidFill>
                  <a:srgbClr val="B3A787"/>
                </a:solidFill>
                <a:latin typeface="Gill Sans"/>
                <a:ea typeface="Gill Sans"/>
                <a:cs typeface="Gill Sans"/>
                <a:sym typeface="Gill Sans"/>
              </a:defRPr>
            </a:lvl7pPr>
            <a:lvl8pPr indent="0" lvl="7" marL="0" marR="0" rtl="0" algn="ctr">
              <a:spcBef>
                <a:spcPts val="0"/>
              </a:spcBef>
              <a:buNone/>
              <a:defRPr b="0" i="0" sz="1200" u="none" cap="none" strike="noStrike">
                <a:solidFill>
                  <a:srgbClr val="B3A787"/>
                </a:solidFill>
                <a:latin typeface="Gill Sans"/>
                <a:ea typeface="Gill Sans"/>
                <a:cs typeface="Gill Sans"/>
                <a:sym typeface="Gill Sans"/>
              </a:defRPr>
            </a:lvl8pPr>
            <a:lvl9pPr indent="0" lvl="8" marL="0" marR="0" rtl="0" algn="ctr">
              <a:spcBef>
                <a:spcPts val="0"/>
              </a:spcBef>
              <a:buNone/>
              <a:defRPr b="0" i="0" sz="1200" u="none" cap="none" strike="noStrike">
                <a:solidFill>
                  <a:srgbClr val="B3A787"/>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US"/>
              <a:t>‹#›</a:t>
            </a:fld>
            <a:endParaRPr/>
          </a:p>
        </p:txBody>
      </p:sp>
      <p:sp>
        <p:nvSpPr>
          <p:cNvPr id="15" name="Google Shape;15;p1"/>
          <p:cNvSpPr/>
          <p:nvPr/>
        </p:nvSpPr>
        <p:spPr>
          <a:xfrm>
            <a:off x="1014984" y="-54"/>
            <a:ext cx="73152" cy="6858054"/>
          </a:xfrm>
          <a:prstGeom prst="rect">
            <a:avLst/>
          </a:prstGeom>
          <a:solidFill>
            <a:schemeClr val="lt1"/>
          </a:solidFill>
          <a:ln>
            <a:noFill/>
          </a:ln>
          <a:effectLst>
            <a:outerShdw blurRad="38550" rotWithShape="0" algn="tl" dir="10800000" dist="38000">
              <a:srgbClr val="6F6A5F">
                <a:alpha val="2470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3"/>
          <p:cNvSpPr txBox="1"/>
          <p:nvPr>
            <p:ph type="ctrTitle"/>
          </p:nvPr>
        </p:nvSpPr>
        <p:spPr>
          <a:xfrm>
            <a:off x="1524000" y="1676400"/>
            <a:ext cx="7406640" cy="1472184"/>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rgbClr val="562214"/>
              </a:buClr>
              <a:buSzPts val="4400"/>
              <a:buFont typeface="Times New Roman"/>
              <a:buNone/>
            </a:pPr>
            <a:r>
              <a:rPr lang="en-US" sz="4400">
                <a:latin typeface="Times New Roman"/>
                <a:ea typeface="Times New Roman"/>
                <a:cs typeface="Times New Roman"/>
                <a:sym typeface="Times New Roman"/>
              </a:rPr>
              <a:t>                Module 6</a:t>
            </a:r>
            <a:endParaRPr sz="44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2"/>
          <p:cNvSpPr txBox="1"/>
          <p:nvPr>
            <p:ph idx="1" type="body"/>
          </p:nvPr>
        </p:nvSpPr>
        <p:spPr>
          <a:xfrm>
            <a:off x="990600" y="304800"/>
            <a:ext cx="7943088" cy="5943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lang="en-US" sz="2000">
                <a:latin typeface="Times New Roman"/>
                <a:ea typeface="Times New Roman"/>
                <a:cs typeface="Times New Roman"/>
                <a:sym typeface="Times New Roman"/>
              </a:rPr>
              <a:t>The code rearrangement alters the execution sequence and may affect tracing, break points and even statement counts if entire statements are involved. If an error occurs, it may be difficult to relate the error to the appropriate location in the original source program.</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debugging of optimized code requires a substantial amount of cooperation from the optimizing compiler.</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compiler must retain information about any transformations that it performs on the program. Such information can be made available both to the debugger and to the programmer. Where reasonable, the debugger should use this information to modify the debugging request made by the user, and thereby perform the intended operation.</a:t>
            </a:r>
            <a:endParaRPr sz="20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idx="1" type="body"/>
          </p:nvPr>
        </p:nvSpPr>
        <p:spPr>
          <a:xfrm>
            <a:off x="1066800" y="381000"/>
            <a:ext cx="7924800" cy="61722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None/>
            </a:pPr>
            <a:r>
              <a:rPr b="1" lang="en-US" sz="2000">
                <a:latin typeface="Times New Roman"/>
                <a:ea typeface="Times New Roman"/>
                <a:cs typeface="Times New Roman"/>
                <a:sym typeface="Times New Roman"/>
              </a:rPr>
              <a:t>6.1.2  Relationship with Other Parts of the  System</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An interactive debugger must be related to other parts of the system in many different ways. </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important requirement for an interactive debugger is that it  always be available.</a:t>
            </a:r>
            <a:endParaRPr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 Interactive debugger must appear to be a part of the run-time environment and an integral part of the system. </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When an error is discovered, immediate debugging must be possible because it may be difficult or impossible to reproduce the program failure in some other environment or at some other times. </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For example user need to be able to debug in a production environment. When an application fails during a production run, work dependent on that application stops. Since the production environment is often quite different from the test environment, many program failures cannot be repeated outside the production environment. </a:t>
            </a:r>
            <a:endParaRPr/>
          </a:p>
          <a:p>
            <a:pPr indent="-283464" lvl="0" marL="365760" rtl="0" algn="l">
              <a:lnSpc>
                <a:spcPct val="100000"/>
              </a:lnSpc>
              <a:spcBef>
                <a:spcPts val="600"/>
              </a:spcBef>
              <a:spcAft>
                <a:spcPts val="0"/>
              </a:spcAft>
              <a:buSzPts val="1600"/>
              <a:buNone/>
            </a:pPr>
            <a:r>
              <a:t/>
            </a:r>
            <a:endParaRPr b="1" sz="20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4"/>
          <p:cNvSpPr txBox="1"/>
          <p:nvPr>
            <p:ph idx="1" type="body"/>
          </p:nvPr>
        </p:nvSpPr>
        <p:spPr>
          <a:xfrm>
            <a:off x="1143000" y="304800"/>
            <a:ext cx="7790688" cy="62484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lang="en-US" sz="2000">
                <a:latin typeface="Times New Roman"/>
                <a:ea typeface="Times New Roman"/>
                <a:cs typeface="Times New Roman"/>
                <a:sym typeface="Times New Roman"/>
              </a:rPr>
              <a:t>Debugger must also exist in a way that is consistent with the security and integrity components of the system. Use of debugger must be subjected to the normal authorization mechanism and must leave the usual audit trails. Someone (unauthorized user) must not access any data or code. </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It must not be possible to use the debuggers to interface with any aspect of system integrity. </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debugger must coordinate its activities with those of existing and future language compilers and interpreters. </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It is assumed that debugging facilities in existing language will continue to exist and be maintained.</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requirement for a cross-language debugger assumes that such a facility would be installed as an alternative to the individual language debuggers.</a:t>
            </a:r>
            <a:endParaRPr b="1" sz="2000">
              <a:latin typeface="Times New Roman"/>
              <a:ea typeface="Times New Roman"/>
              <a:cs typeface="Times New Roman"/>
              <a:sym typeface="Times New Roman"/>
            </a:endParaRPr>
          </a:p>
          <a:p>
            <a:pPr indent="-120903" lvl="0" marL="365760" rtl="0" algn="l">
              <a:lnSpc>
                <a:spcPct val="100000"/>
              </a:lnSpc>
              <a:spcBef>
                <a:spcPts val="600"/>
              </a:spcBef>
              <a:spcAft>
                <a:spcPts val="0"/>
              </a:spcAft>
              <a:buSzPts val="256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idx="1" type="body"/>
          </p:nvPr>
        </p:nvSpPr>
        <p:spPr>
          <a:xfrm>
            <a:off x="1143000" y="304800"/>
            <a:ext cx="7790688" cy="5943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None/>
            </a:pPr>
            <a:r>
              <a:t/>
            </a:r>
            <a:endParaRPr b="1"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None/>
            </a:pPr>
            <a:r>
              <a:rPr b="1" lang="en-US" sz="2000">
                <a:latin typeface="Times New Roman"/>
                <a:ea typeface="Times New Roman"/>
                <a:cs typeface="Times New Roman"/>
                <a:sym typeface="Times New Roman"/>
              </a:rPr>
              <a:t>6.1.3 User-interface Criteria</a:t>
            </a:r>
            <a:endParaRPr/>
          </a:p>
          <a:p>
            <a:pPr indent="-283464" lvl="0" marL="365760" rtl="0" algn="l">
              <a:lnSpc>
                <a:spcPct val="100000"/>
              </a:lnSpc>
              <a:spcBef>
                <a:spcPts val="600"/>
              </a:spcBef>
              <a:spcAft>
                <a:spcPts val="0"/>
              </a:spcAft>
              <a:buSzPts val="1600"/>
              <a:buNone/>
            </a:pPr>
            <a:r>
              <a:t/>
            </a:r>
            <a:endParaRPr b="1" sz="2000">
              <a:latin typeface="Times New Roman"/>
              <a:ea typeface="Times New Roman"/>
              <a:cs typeface="Times New Roman"/>
              <a:sym typeface="Times New Roman"/>
            </a:endParaRPr>
          </a:p>
          <a:p>
            <a:pPr indent="-153859" lvl="0" marL="165256" rtl="0" algn="l">
              <a:lnSpc>
                <a:spcPct val="100000"/>
              </a:lnSpc>
              <a:spcBef>
                <a:spcPts val="90"/>
              </a:spcBef>
              <a:spcAft>
                <a:spcPts val="0"/>
              </a:spcAft>
              <a:buSzPts val="1600"/>
              <a:buFont typeface="Arial"/>
              <a:buChar char="•"/>
            </a:pPr>
            <a:r>
              <a:rPr lang="en-US" sz="2000">
                <a:latin typeface="Times New Roman"/>
                <a:ea typeface="Times New Roman"/>
                <a:cs typeface="Times New Roman"/>
                <a:sym typeface="Times New Roman"/>
              </a:rPr>
              <a:t>The interactive debugging system should be user friendly. </a:t>
            </a:r>
            <a:endParaRPr/>
          </a:p>
          <a:p>
            <a:pPr indent="-153859" lvl="0" marL="165256" rtl="0" algn="l">
              <a:lnSpc>
                <a:spcPct val="100000"/>
              </a:lnSpc>
              <a:spcBef>
                <a:spcPts val="90"/>
              </a:spcBef>
              <a:spcAft>
                <a:spcPts val="0"/>
              </a:spcAft>
              <a:buSzPts val="1600"/>
              <a:buFont typeface="Arial"/>
              <a:buChar char="•"/>
            </a:pPr>
            <a:r>
              <a:rPr lang="en-US" sz="2000">
                <a:latin typeface="Times New Roman"/>
                <a:ea typeface="Times New Roman"/>
                <a:cs typeface="Times New Roman"/>
                <a:sym typeface="Times New Roman"/>
              </a:rPr>
              <a:t>The facilities of debugging system should be organized into few basic categories of functions which should closely reflect common user tasks. </a:t>
            </a:r>
            <a:endParaRPr/>
          </a:p>
          <a:p>
            <a:pPr indent="-153859" lvl="0" marL="165256" rtl="0" algn="l">
              <a:lnSpc>
                <a:spcPct val="100000"/>
              </a:lnSpc>
              <a:spcBef>
                <a:spcPts val="90"/>
              </a:spcBef>
              <a:spcAft>
                <a:spcPts val="0"/>
              </a:spcAft>
              <a:buSzPts val="1600"/>
              <a:buFont typeface="Arial"/>
              <a:buChar char="•"/>
            </a:pPr>
            <a:r>
              <a:rPr lang="en-US" sz="2000">
                <a:latin typeface="Times New Roman"/>
                <a:ea typeface="Times New Roman"/>
                <a:cs typeface="Times New Roman"/>
                <a:sym typeface="Times New Roman"/>
              </a:rPr>
              <a:t>Debugging systems should be simple in its organization and familiar in its language. This simple organization contributes greatly to ease of training and ease of use.</a:t>
            </a:r>
            <a:endParaRPr/>
          </a:p>
          <a:p>
            <a:pPr indent="-52258" lvl="0" marL="165256" rtl="0" algn="l">
              <a:lnSpc>
                <a:spcPct val="100000"/>
              </a:lnSpc>
              <a:spcBef>
                <a:spcPts val="90"/>
              </a:spcBef>
              <a:spcAft>
                <a:spcPts val="0"/>
              </a:spcAft>
              <a:buSzPts val="1600"/>
              <a:buFont typeface="Arial"/>
              <a:buNone/>
            </a:pPr>
            <a:r>
              <a:t/>
            </a:r>
            <a:endParaRPr b="1"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None/>
            </a:pPr>
            <a:r>
              <a:rPr b="1" lang="en-US" sz="2000">
                <a:latin typeface="Times New Roman"/>
                <a:ea typeface="Times New Roman"/>
                <a:cs typeface="Times New Roman"/>
                <a:sym typeface="Times New Roman"/>
              </a:rPr>
              <a:t>Full – screen displays and windowing systems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user interaction should make use of full-screen displays and windowing systems.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advantage of such interface is that the information can be should displayed and changed easily and quickly.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6"/>
          <p:cNvSpPr txBox="1"/>
          <p:nvPr>
            <p:ph idx="1" type="body"/>
          </p:nvPr>
        </p:nvSpPr>
        <p:spPr>
          <a:xfrm>
            <a:off x="1066800" y="304800"/>
            <a:ext cx="7866888" cy="65532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None/>
            </a:pPr>
            <a:r>
              <a:rPr b="1" lang="en-US" sz="2000">
                <a:latin typeface="Times New Roman"/>
                <a:ea typeface="Times New Roman"/>
                <a:cs typeface="Times New Roman"/>
                <a:sym typeface="Times New Roman"/>
              </a:rPr>
              <a:t>Menus: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With menus and full screen editors, the user has far less information to enter and remember</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It should be possible to go directly to the menus without having to retrace an entire hierarchy.</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When a full-screen terminal device is not available, user should have an equivalent action in a linear debugging language by providing commands.</a:t>
            </a:r>
            <a:endParaRPr/>
          </a:p>
          <a:p>
            <a:pPr indent="-181864" lvl="0" marL="365760" rtl="0" algn="l">
              <a:lnSpc>
                <a:spcPct val="100000"/>
              </a:lnSpc>
              <a:spcBef>
                <a:spcPts val="600"/>
              </a:spcBef>
              <a:spcAft>
                <a:spcPts val="0"/>
              </a:spcAft>
              <a:buSzPts val="1600"/>
              <a:buNone/>
            </a:pPr>
            <a:r>
              <a:t/>
            </a:r>
            <a:endParaRPr b="1"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256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7"/>
          <p:cNvSpPr txBox="1"/>
          <p:nvPr>
            <p:ph idx="1" type="body"/>
          </p:nvPr>
        </p:nvSpPr>
        <p:spPr>
          <a:xfrm>
            <a:off x="1066800" y="381000"/>
            <a:ext cx="7866888" cy="58674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None/>
            </a:pPr>
            <a:r>
              <a:rPr b="1" lang="en-US" sz="2000">
                <a:latin typeface="Times New Roman"/>
                <a:ea typeface="Times New Roman"/>
                <a:cs typeface="Times New Roman"/>
                <a:sym typeface="Times New Roman"/>
              </a:rPr>
              <a:t>Command language:</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command language should have a clear, logical, simple syntax. </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Parameters names should be consistent across set of commands </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Parameters should automatically be checked for errors for type and range values.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Defaults should be provided for parameters.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Command language should minimize punctuations such as parenthesis, slashes, and special characters.</a:t>
            </a:r>
            <a:endParaRPr/>
          </a:p>
          <a:p>
            <a:pPr indent="-181864" lvl="0" marL="365760"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None/>
            </a:pPr>
            <a:r>
              <a:rPr b="1" lang="en-US" sz="2000">
                <a:latin typeface="Times New Roman"/>
                <a:ea typeface="Times New Roman"/>
                <a:cs typeface="Times New Roman"/>
                <a:sym typeface="Times New Roman"/>
              </a:rPr>
              <a:t>On Line HELP facility</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Good interactive system should have an on-line HELP facility that should provide help for all options of menu</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Help should be available from any state of the debugging system.</a:t>
            </a:r>
            <a:endParaRPr sz="200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8"/>
          <p:cNvSpPr txBox="1"/>
          <p:nvPr>
            <p:ph idx="1" type="body"/>
          </p:nvPr>
        </p:nvSpPr>
        <p:spPr>
          <a:xfrm>
            <a:off x="1066800" y="228600"/>
            <a:ext cx="7866888" cy="64008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None/>
            </a:pPr>
            <a:r>
              <a:rPr b="1" lang="en-US" sz="2000">
                <a:latin typeface="Times New Roman"/>
                <a:ea typeface="Times New Roman"/>
                <a:cs typeface="Times New Roman"/>
                <a:sym typeface="Times New Roman"/>
              </a:rPr>
              <a:t>Methods Of       Debugging</a:t>
            </a:r>
            <a:endParaRPr/>
          </a:p>
          <a:p>
            <a:pPr indent="-283464" lvl="0" marL="365760" rtl="0" algn="l">
              <a:lnSpc>
                <a:spcPct val="100000"/>
              </a:lnSpc>
              <a:spcBef>
                <a:spcPts val="600"/>
              </a:spcBef>
              <a:spcAft>
                <a:spcPts val="0"/>
              </a:spcAft>
              <a:buSzPts val="1600"/>
              <a:buNone/>
            </a:pPr>
            <a:r>
              <a:t/>
            </a:r>
            <a:endParaRPr b="1" sz="2000">
              <a:latin typeface="Times New Roman"/>
              <a:ea typeface="Times New Roman"/>
              <a:cs typeface="Times New Roman"/>
              <a:sym typeface="Times New Roman"/>
            </a:endParaRPr>
          </a:p>
          <a:p>
            <a:pPr indent="-410291" lvl="0" marL="421688" rtl="0" algn="l">
              <a:lnSpc>
                <a:spcPct val="100000"/>
              </a:lnSpc>
              <a:spcBef>
                <a:spcPts val="90"/>
              </a:spcBef>
              <a:spcAft>
                <a:spcPts val="0"/>
              </a:spcAft>
              <a:buSzPts val="1600"/>
              <a:buAutoNum type="arabicPeriod"/>
            </a:pPr>
            <a:r>
              <a:rPr lang="en-US" sz="2000">
                <a:latin typeface="Times New Roman"/>
                <a:ea typeface="Times New Roman"/>
                <a:cs typeface="Times New Roman"/>
                <a:sym typeface="Times New Roman"/>
              </a:rPr>
              <a:t>Debugging by Brute Force Attack.</a:t>
            </a:r>
            <a:endParaRPr sz="2000">
              <a:latin typeface="Times New Roman"/>
              <a:ea typeface="Times New Roman"/>
              <a:cs typeface="Times New Roman"/>
              <a:sym typeface="Times New Roman"/>
            </a:endParaRPr>
          </a:p>
          <a:p>
            <a:pPr indent="-409721" lvl="0" marL="421118" rtl="0" algn="l">
              <a:lnSpc>
                <a:spcPct val="100000"/>
              </a:lnSpc>
              <a:spcBef>
                <a:spcPts val="2010"/>
              </a:spcBef>
              <a:spcAft>
                <a:spcPts val="0"/>
              </a:spcAft>
              <a:buSzPts val="1600"/>
              <a:buAutoNum type="arabicPeriod"/>
            </a:pPr>
            <a:r>
              <a:rPr b="1" lang="en-US" sz="2000">
                <a:solidFill>
                  <a:srgbClr val="FF0000"/>
                </a:solidFill>
                <a:latin typeface="Times New Roman"/>
                <a:ea typeface="Times New Roman"/>
                <a:cs typeface="Times New Roman"/>
                <a:sym typeface="Times New Roman"/>
              </a:rPr>
              <a:t>Debugging by Induction</a:t>
            </a:r>
            <a:endParaRPr sz="2000">
              <a:latin typeface="Times New Roman"/>
              <a:ea typeface="Times New Roman"/>
              <a:cs typeface="Times New Roman"/>
              <a:sym typeface="Times New Roman"/>
            </a:endParaRPr>
          </a:p>
          <a:p>
            <a:pPr indent="-410291" lvl="0" marL="421688" rtl="0" algn="l">
              <a:lnSpc>
                <a:spcPct val="100000"/>
              </a:lnSpc>
              <a:spcBef>
                <a:spcPts val="2010"/>
              </a:spcBef>
              <a:spcAft>
                <a:spcPts val="0"/>
              </a:spcAft>
              <a:buSzPts val="1600"/>
              <a:buAutoNum type="arabicPeriod"/>
            </a:pPr>
            <a:r>
              <a:rPr b="1" lang="en-US" sz="2000">
                <a:solidFill>
                  <a:srgbClr val="FF0000"/>
                </a:solidFill>
                <a:latin typeface="Times New Roman"/>
                <a:ea typeface="Times New Roman"/>
                <a:cs typeface="Times New Roman"/>
                <a:sym typeface="Times New Roman"/>
              </a:rPr>
              <a:t>Debugging by Deduction</a:t>
            </a:r>
            <a:endParaRPr sz="2000">
              <a:latin typeface="Times New Roman"/>
              <a:ea typeface="Times New Roman"/>
              <a:cs typeface="Times New Roman"/>
              <a:sym typeface="Times New Roman"/>
            </a:endParaRPr>
          </a:p>
          <a:p>
            <a:pPr indent="-410291" lvl="0" marL="421688" rtl="0" algn="l">
              <a:lnSpc>
                <a:spcPct val="100000"/>
              </a:lnSpc>
              <a:spcBef>
                <a:spcPts val="2010"/>
              </a:spcBef>
              <a:spcAft>
                <a:spcPts val="0"/>
              </a:spcAft>
              <a:buSzPts val="1600"/>
              <a:buAutoNum type="arabicPeriod"/>
            </a:pPr>
            <a:r>
              <a:rPr b="1" lang="en-US" sz="2000">
                <a:solidFill>
                  <a:srgbClr val="FF0000"/>
                </a:solidFill>
                <a:latin typeface="Times New Roman"/>
                <a:ea typeface="Times New Roman"/>
                <a:cs typeface="Times New Roman"/>
                <a:sym typeface="Times New Roman"/>
              </a:rPr>
              <a:t>Debugging by Backtracking</a:t>
            </a:r>
            <a:endParaRPr sz="2000">
              <a:latin typeface="Times New Roman"/>
              <a:ea typeface="Times New Roman"/>
              <a:cs typeface="Times New Roman"/>
              <a:sym typeface="Times New Roman"/>
            </a:endParaRPr>
          </a:p>
          <a:p>
            <a:pPr indent="-409721" lvl="0" marL="421118" rtl="0" algn="l">
              <a:lnSpc>
                <a:spcPct val="100000"/>
              </a:lnSpc>
              <a:spcBef>
                <a:spcPts val="2010"/>
              </a:spcBef>
              <a:spcAft>
                <a:spcPts val="0"/>
              </a:spcAft>
              <a:buSzPts val="1600"/>
              <a:buAutoNum type="arabicPeriod"/>
            </a:pPr>
            <a:r>
              <a:rPr lang="en-US" sz="2000">
                <a:latin typeface="Times New Roman"/>
                <a:ea typeface="Times New Roman"/>
                <a:cs typeface="Times New Roman"/>
                <a:sym typeface="Times New Roman"/>
              </a:rPr>
              <a:t>Debugging by Testing</a:t>
            </a:r>
            <a:endParaRPr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None/>
            </a:pPr>
            <a:r>
              <a:t/>
            </a:r>
            <a:endParaRPr b="1"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None/>
            </a:pPr>
            <a:r>
              <a:t/>
            </a:r>
            <a:endParaRPr b="1" sz="200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1058718" y="744519"/>
            <a:ext cx="5799859" cy="503951"/>
          </a:xfrm>
          <a:prstGeom prst="rect">
            <a:avLst/>
          </a:prstGeom>
          <a:noFill/>
          <a:ln>
            <a:noFill/>
          </a:ln>
        </p:spPr>
        <p:txBody>
          <a:bodyPr anchorCtr="0" anchor="ctr" bIns="0" lIns="0" spcFirstLastPara="1" rIns="0" wrap="square" tIns="11375">
            <a:spAutoFit/>
          </a:bodyPr>
          <a:lstStyle/>
          <a:p>
            <a:pPr indent="0" lvl="0" marL="11397" rtl="0" algn="l">
              <a:spcBef>
                <a:spcPts val="0"/>
              </a:spcBef>
              <a:spcAft>
                <a:spcPts val="0"/>
              </a:spcAft>
              <a:buClr>
                <a:srgbClr val="562214"/>
              </a:buClr>
              <a:buSzPts val="3200"/>
              <a:buFont typeface="Gill Sans"/>
              <a:buNone/>
            </a:pPr>
            <a:r>
              <a:rPr lang="en-US" sz="3200"/>
              <a:t>DEBUGGING BY INDUCTION</a:t>
            </a:r>
            <a:endParaRPr sz="3200"/>
          </a:p>
        </p:txBody>
      </p:sp>
      <p:sp>
        <p:nvSpPr>
          <p:cNvPr id="184" name="Google Shape;184;p29"/>
          <p:cNvSpPr txBox="1"/>
          <p:nvPr/>
        </p:nvSpPr>
        <p:spPr>
          <a:xfrm>
            <a:off x="1080195" y="1859951"/>
            <a:ext cx="6995968" cy="2894349"/>
          </a:xfrm>
          <a:prstGeom prst="rect">
            <a:avLst/>
          </a:prstGeom>
          <a:noFill/>
          <a:ln>
            <a:noFill/>
          </a:ln>
        </p:spPr>
        <p:txBody>
          <a:bodyPr anchorCtr="0" anchor="t" bIns="0" lIns="0" spcFirstLastPara="1" rIns="0" wrap="square" tIns="11375">
            <a:spAutoFit/>
          </a:bodyPr>
          <a:lstStyle/>
          <a:p>
            <a:pPr indent="-153859" lvl="0" marL="165256" marR="498618" rtl="0" algn="l">
              <a:lnSpc>
                <a:spcPct val="150000"/>
              </a:lnSpc>
              <a:spcBef>
                <a:spcPts val="0"/>
              </a:spcBef>
              <a:spcAft>
                <a:spcPts val="0"/>
              </a:spcAft>
              <a:buClr>
                <a:schemeClr val="dk1"/>
              </a:buClr>
              <a:buSzPts val="1900"/>
              <a:buFont typeface="Arial"/>
              <a:buChar char="•"/>
            </a:pPr>
            <a:r>
              <a:rPr b="0" i="0" lang="en-US" sz="1900" u="none" cap="none" strike="noStrike">
                <a:solidFill>
                  <a:schemeClr val="dk1"/>
                </a:solidFill>
                <a:latin typeface="Times New Roman"/>
                <a:ea typeface="Times New Roman"/>
                <a:cs typeface="Times New Roman"/>
                <a:sym typeface="Times New Roman"/>
              </a:rPr>
              <a:t>Careful thoughts will find most errors without the debugger even  going near the computer.</a:t>
            </a:r>
            <a:endParaRPr b="0" i="0" sz="1900" u="none" cap="none" strike="noStrike">
              <a:solidFill>
                <a:schemeClr val="dk1"/>
              </a:solidFill>
              <a:latin typeface="Times New Roman"/>
              <a:ea typeface="Times New Roman"/>
              <a:cs typeface="Times New Roman"/>
              <a:sym typeface="Times New Roman"/>
            </a:endParaRPr>
          </a:p>
          <a:p>
            <a:pPr indent="-153859" lvl="0" marL="165256" marR="4559" rtl="0" algn="l">
              <a:lnSpc>
                <a:spcPct val="150000"/>
              </a:lnSpc>
              <a:spcBef>
                <a:spcPts val="713"/>
              </a:spcBef>
              <a:spcAft>
                <a:spcPts val="0"/>
              </a:spcAft>
              <a:buClr>
                <a:schemeClr val="dk1"/>
              </a:buClr>
              <a:buSzPts val="1900"/>
              <a:buFont typeface="Arial"/>
              <a:buChar char="•"/>
            </a:pPr>
            <a:r>
              <a:rPr b="0" i="0" lang="en-US" sz="1900" u="none" cap="none" strike="noStrike">
                <a:solidFill>
                  <a:schemeClr val="dk1"/>
                </a:solidFill>
                <a:latin typeface="Times New Roman"/>
                <a:ea typeface="Times New Roman"/>
                <a:cs typeface="Times New Roman"/>
                <a:sym typeface="Times New Roman"/>
              </a:rPr>
              <a:t>One particular thought process is induction, where you move from the  particulars of a situation to the whole.</a:t>
            </a:r>
            <a:endParaRPr b="0" i="0" sz="1900" u="none" cap="none" strike="noStrike">
              <a:solidFill>
                <a:schemeClr val="dk1"/>
              </a:solidFill>
              <a:latin typeface="Times New Roman"/>
              <a:ea typeface="Times New Roman"/>
              <a:cs typeface="Times New Roman"/>
              <a:sym typeface="Times New Roman"/>
            </a:endParaRPr>
          </a:p>
          <a:p>
            <a:pPr indent="-153859" lvl="0" marL="165256" marR="66102" rtl="0" algn="l">
              <a:lnSpc>
                <a:spcPct val="150000"/>
              </a:lnSpc>
              <a:spcBef>
                <a:spcPts val="718"/>
              </a:spcBef>
              <a:spcAft>
                <a:spcPts val="0"/>
              </a:spcAft>
              <a:buClr>
                <a:schemeClr val="dk1"/>
              </a:buClr>
              <a:buSzPts val="1900"/>
              <a:buFont typeface="Arial"/>
              <a:buChar char="•"/>
            </a:pPr>
            <a:r>
              <a:rPr b="0" i="0" lang="en-US" sz="1900" u="none" cap="none" strike="noStrike">
                <a:solidFill>
                  <a:schemeClr val="dk1"/>
                </a:solidFill>
                <a:latin typeface="Times New Roman"/>
                <a:ea typeface="Times New Roman"/>
                <a:cs typeface="Times New Roman"/>
                <a:sym typeface="Times New Roman"/>
              </a:rPr>
              <a:t>Start with the clues (the symptoms of the error, possibly the results of  one or more test cases) and look for relationships among the clues.</a:t>
            </a:r>
            <a:endParaRPr b="0" i="0" sz="19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0"/>
          <p:cNvSpPr txBox="1"/>
          <p:nvPr>
            <p:ph type="title"/>
          </p:nvPr>
        </p:nvSpPr>
        <p:spPr>
          <a:xfrm>
            <a:off x="1058718" y="744519"/>
            <a:ext cx="5799859" cy="503951"/>
          </a:xfrm>
          <a:prstGeom prst="rect">
            <a:avLst/>
          </a:prstGeom>
          <a:noFill/>
          <a:ln>
            <a:noFill/>
          </a:ln>
        </p:spPr>
        <p:txBody>
          <a:bodyPr anchorCtr="0" anchor="ctr" bIns="0" lIns="0" spcFirstLastPara="1" rIns="0" wrap="square" tIns="11375">
            <a:spAutoFit/>
          </a:bodyPr>
          <a:lstStyle/>
          <a:p>
            <a:pPr indent="0" lvl="0" marL="11397" rtl="0" algn="l">
              <a:spcBef>
                <a:spcPts val="0"/>
              </a:spcBef>
              <a:spcAft>
                <a:spcPts val="0"/>
              </a:spcAft>
              <a:buClr>
                <a:srgbClr val="562214"/>
              </a:buClr>
              <a:buSzPts val="3200"/>
              <a:buFont typeface="Gill Sans"/>
              <a:buNone/>
            </a:pPr>
            <a:r>
              <a:rPr lang="en-US" sz="3200"/>
              <a:t>DEBUGGING BY INDUCTION</a:t>
            </a:r>
            <a:endParaRPr sz="3200"/>
          </a:p>
        </p:txBody>
      </p:sp>
      <p:sp>
        <p:nvSpPr>
          <p:cNvPr id="190" name="Google Shape;190;p30"/>
          <p:cNvSpPr/>
          <p:nvPr/>
        </p:nvSpPr>
        <p:spPr>
          <a:xfrm>
            <a:off x="816033" y="2286000"/>
            <a:ext cx="7710747" cy="356347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1051790" y="790910"/>
            <a:ext cx="6601114" cy="457209"/>
          </a:xfrm>
          <a:prstGeom prst="rect">
            <a:avLst/>
          </a:prstGeom>
          <a:noFill/>
          <a:ln>
            <a:noFill/>
          </a:ln>
        </p:spPr>
        <p:txBody>
          <a:bodyPr anchorCtr="0" anchor="ctr" bIns="0" lIns="0" spcFirstLastPara="1" rIns="0" wrap="square" tIns="10825">
            <a:spAutoFit/>
          </a:bodyPr>
          <a:lstStyle/>
          <a:p>
            <a:pPr indent="0" lvl="0" marL="11397" rtl="0" algn="l">
              <a:spcBef>
                <a:spcPts val="0"/>
              </a:spcBef>
              <a:spcAft>
                <a:spcPts val="0"/>
              </a:spcAft>
              <a:buClr>
                <a:srgbClr val="562214"/>
              </a:buClr>
              <a:buSzPts val="2900"/>
              <a:buFont typeface="Gill Sans"/>
              <a:buNone/>
            </a:pPr>
            <a:r>
              <a:rPr lang="en-US" sz="2900"/>
              <a:t>DEBUGGING BY INDUCTION - STEPS</a:t>
            </a:r>
            <a:endParaRPr sz="2900"/>
          </a:p>
        </p:txBody>
      </p:sp>
      <p:sp>
        <p:nvSpPr>
          <p:cNvPr id="196" name="Google Shape;196;p31"/>
          <p:cNvSpPr txBox="1"/>
          <p:nvPr/>
        </p:nvSpPr>
        <p:spPr>
          <a:xfrm>
            <a:off x="1051308" y="1769185"/>
            <a:ext cx="6910531" cy="3930530"/>
          </a:xfrm>
          <a:prstGeom prst="rect">
            <a:avLst/>
          </a:prstGeom>
          <a:noFill/>
          <a:ln>
            <a:noFill/>
          </a:ln>
        </p:spPr>
        <p:txBody>
          <a:bodyPr anchorCtr="0" anchor="t" bIns="0" lIns="0" spcFirstLastPara="1" rIns="0" wrap="square" tIns="11375">
            <a:spAutoFit/>
          </a:bodyPr>
          <a:lstStyle/>
          <a:p>
            <a:pPr indent="-410291" lvl="0" marL="421688" marR="316836" rtl="0" algn="l">
              <a:spcBef>
                <a:spcPts val="0"/>
              </a:spcBef>
              <a:spcAft>
                <a:spcPts val="0"/>
              </a:spcAft>
              <a:buClr>
                <a:srgbClr val="00AEEE"/>
              </a:buClr>
              <a:buSzPts val="1900"/>
              <a:buFont typeface="Times New Roman"/>
              <a:buAutoNum type="arabicPeriod"/>
            </a:pPr>
            <a:r>
              <a:rPr b="1" lang="en-US" sz="1900">
                <a:solidFill>
                  <a:srgbClr val="00AEEE"/>
                </a:solidFill>
                <a:latin typeface="Times New Roman"/>
                <a:ea typeface="Times New Roman"/>
                <a:cs typeface="Times New Roman"/>
                <a:sym typeface="Times New Roman"/>
              </a:rPr>
              <a:t>Locate the pertinent data </a:t>
            </a:r>
            <a:r>
              <a:rPr lang="en-US" sz="1900">
                <a:solidFill>
                  <a:schemeClr val="dk1"/>
                </a:solidFill>
                <a:latin typeface="Times New Roman"/>
                <a:ea typeface="Times New Roman"/>
                <a:cs typeface="Times New Roman"/>
                <a:sym typeface="Times New Roman"/>
              </a:rPr>
              <a:t>:enumeration of all you know about  what the program did correctly and what it did incorrectly</a:t>
            </a:r>
            <a:endParaRPr sz="1900">
              <a:solidFill>
                <a:schemeClr val="dk1"/>
              </a:solidFill>
              <a:latin typeface="Times New Roman"/>
              <a:ea typeface="Times New Roman"/>
              <a:cs typeface="Times New Roman"/>
              <a:sym typeface="Times New Roman"/>
            </a:endParaRPr>
          </a:p>
          <a:p>
            <a:pPr indent="-410291" lvl="0" marL="421688" marR="34191" rtl="0" algn="l">
              <a:spcBef>
                <a:spcPts val="713"/>
              </a:spcBef>
              <a:spcAft>
                <a:spcPts val="0"/>
              </a:spcAft>
              <a:buClr>
                <a:srgbClr val="00AEEE"/>
              </a:buClr>
              <a:buSzPts val="1900"/>
              <a:buFont typeface="Times New Roman"/>
              <a:buAutoNum type="arabicPeriod"/>
            </a:pPr>
            <a:r>
              <a:rPr b="1" lang="en-US" sz="1900">
                <a:solidFill>
                  <a:srgbClr val="00AEEE"/>
                </a:solidFill>
                <a:latin typeface="Times New Roman"/>
                <a:ea typeface="Times New Roman"/>
                <a:cs typeface="Times New Roman"/>
                <a:sym typeface="Times New Roman"/>
              </a:rPr>
              <a:t>Organize the data </a:t>
            </a:r>
            <a:r>
              <a:rPr lang="en-US" sz="1900">
                <a:solidFill>
                  <a:schemeClr val="dk1"/>
                </a:solidFill>
                <a:latin typeface="Times New Roman"/>
                <a:ea typeface="Times New Roman"/>
                <a:cs typeface="Times New Roman"/>
                <a:sym typeface="Times New Roman"/>
              </a:rPr>
              <a:t>: structure the pertinent data to let you observe  the patterns.</a:t>
            </a:r>
            <a:endParaRPr sz="1900">
              <a:solidFill>
                <a:schemeClr val="dk1"/>
              </a:solidFill>
              <a:latin typeface="Times New Roman"/>
              <a:ea typeface="Times New Roman"/>
              <a:cs typeface="Times New Roman"/>
              <a:sym typeface="Times New Roman"/>
            </a:endParaRPr>
          </a:p>
          <a:p>
            <a:pPr indent="-410291" lvl="0" marL="421688" marR="44448" rtl="0" algn="l">
              <a:spcBef>
                <a:spcPts val="722"/>
              </a:spcBef>
              <a:spcAft>
                <a:spcPts val="0"/>
              </a:spcAft>
              <a:buClr>
                <a:srgbClr val="00AEEE"/>
              </a:buClr>
              <a:buSzPts val="1900"/>
              <a:buFont typeface="Times New Roman"/>
              <a:buAutoNum type="arabicPeriod"/>
            </a:pPr>
            <a:r>
              <a:rPr b="1" lang="en-US" sz="1900">
                <a:solidFill>
                  <a:srgbClr val="00AEEE"/>
                </a:solidFill>
                <a:latin typeface="Times New Roman"/>
                <a:ea typeface="Times New Roman"/>
                <a:cs typeface="Times New Roman"/>
                <a:sym typeface="Times New Roman"/>
              </a:rPr>
              <a:t>Devise a hypothesis </a:t>
            </a:r>
            <a:r>
              <a:rPr lang="en-US" sz="1900">
                <a:solidFill>
                  <a:schemeClr val="dk1"/>
                </a:solidFill>
                <a:latin typeface="Times New Roman"/>
                <a:ea typeface="Times New Roman"/>
                <a:cs typeface="Times New Roman"/>
                <a:sym typeface="Times New Roman"/>
              </a:rPr>
              <a:t>: study the relationships among the clues and  devise, using the patterns that might be visible in the structure of  the clues, one or more hypotheses about the cause of the error.</a:t>
            </a:r>
            <a:endParaRPr sz="1900">
              <a:solidFill>
                <a:schemeClr val="dk1"/>
              </a:solidFill>
              <a:latin typeface="Times New Roman"/>
              <a:ea typeface="Times New Roman"/>
              <a:cs typeface="Times New Roman"/>
              <a:sym typeface="Times New Roman"/>
            </a:endParaRPr>
          </a:p>
          <a:p>
            <a:pPr indent="-410291" lvl="0" marL="421688" marR="4559" rtl="0" algn="l">
              <a:spcBef>
                <a:spcPts val="718"/>
              </a:spcBef>
              <a:spcAft>
                <a:spcPts val="0"/>
              </a:spcAft>
              <a:buClr>
                <a:srgbClr val="00AEEE"/>
              </a:buClr>
              <a:buSzPts val="1900"/>
              <a:buFont typeface="Times New Roman"/>
              <a:buAutoNum type="arabicPeriod"/>
            </a:pPr>
            <a:r>
              <a:rPr b="1" lang="en-US" sz="1900">
                <a:solidFill>
                  <a:srgbClr val="00AEEE"/>
                </a:solidFill>
                <a:latin typeface="Times New Roman"/>
                <a:ea typeface="Times New Roman"/>
                <a:cs typeface="Times New Roman"/>
                <a:sym typeface="Times New Roman"/>
              </a:rPr>
              <a:t>Prove the hypothesis </a:t>
            </a:r>
            <a:r>
              <a:rPr lang="en-US" sz="1900">
                <a:solidFill>
                  <a:schemeClr val="dk1"/>
                </a:solidFill>
                <a:latin typeface="Times New Roman"/>
                <a:ea typeface="Times New Roman"/>
                <a:cs typeface="Times New Roman"/>
                <a:sym typeface="Times New Roman"/>
              </a:rPr>
              <a:t>: prove the reasonableness of the hypothesis  before you proceed. If you skip this step, you’ll probably succeed  in correcting only the problem symptom, not the problem itself.</a:t>
            </a:r>
            <a:endParaRPr sz="1900">
              <a:solidFill>
                <a:schemeClr val="dk1"/>
              </a:solidFill>
              <a:latin typeface="Times New Roman"/>
              <a:ea typeface="Times New Roman"/>
              <a:cs typeface="Times New Roman"/>
              <a:sym typeface="Times New Roman"/>
            </a:endParaRPr>
          </a:p>
          <a:p>
            <a:pPr indent="-409721" lvl="0" marL="421118" marR="162977" rtl="0" algn="l">
              <a:spcBef>
                <a:spcPts val="713"/>
              </a:spcBef>
              <a:spcAft>
                <a:spcPts val="0"/>
              </a:spcAft>
              <a:buClr>
                <a:srgbClr val="00AEEE"/>
              </a:buClr>
              <a:buSzPts val="1900"/>
              <a:buFont typeface="Times New Roman"/>
              <a:buAutoNum type="arabicPeriod"/>
            </a:pPr>
            <a:r>
              <a:rPr b="1" lang="en-US" sz="1900">
                <a:solidFill>
                  <a:srgbClr val="00AEEE"/>
                </a:solidFill>
                <a:latin typeface="Times New Roman"/>
                <a:ea typeface="Times New Roman"/>
                <a:cs typeface="Times New Roman"/>
                <a:sym typeface="Times New Roman"/>
              </a:rPr>
              <a:t>Fix the Error</a:t>
            </a:r>
            <a:r>
              <a:rPr lang="en-US" sz="1900">
                <a:solidFill>
                  <a:schemeClr val="dk1"/>
                </a:solidFill>
                <a:latin typeface="Times New Roman"/>
                <a:ea typeface="Times New Roman"/>
                <a:cs typeface="Times New Roman"/>
                <a:sym typeface="Times New Roman"/>
              </a:rPr>
              <a:t>: If hypothesis is proved successfully then go on to  fix the error else repeat steps 3 and 4</a:t>
            </a:r>
            <a:endParaRPr sz="190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4"/>
          <p:cNvSpPr txBox="1"/>
          <p:nvPr>
            <p:ph type="title"/>
          </p:nvPr>
        </p:nvSpPr>
        <p:spPr>
          <a:xfrm>
            <a:off x="1143000" y="457200"/>
            <a:ext cx="7790688" cy="7620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rgbClr val="000000"/>
              </a:buClr>
              <a:buSzPct val="100000"/>
              <a:buFont typeface="Times New Roman"/>
              <a:buNone/>
            </a:pPr>
            <a:r>
              <a:rPr lang="en-US" sz="4400">
                <a:solidFill>
                  <a:srgbClr val="000000"/>
                </a:solidFill>
                <a:latin typeface="Times New Roman"/>
                <a:ea typeface="Times New Roman"/>
                <a:cs typeface="Times New Roman"/>
                <a:sym typeface="Times New Roman"/>
              </a:rPr>
              <a:t>6.1INTERACTIVE DEBUGGING  SYSTEMS</a:t>
            </a:r>
            <a:endParaRPr>
              <a:latin typeface="Times New Roman"/>
              <a:ea typeface="Times New Roman"/>
              <a:cs typeface="Times New Roman"/>
              <a:sym typeface="Times New Roman"/>
            </a:endParaRPr>
          </a:p>
        </p:txBody>
      </p:sp>
      <p:sp>
        <p:nvSpPr>
          <p:cNvPr id="106" name="Google Shape;106;p14"/>
          <p:cNvSpPr txBox="1"/>
          <p:nvPr>
            <p:ph idx="1" type="body"/>
          </p:nvPr>
        </p:nvSpPr>
        <p:spPr>
          <a:xfrm>
            <a:off x="1143000" y="1676400"/>
            <a:ext cx="7866888" cy="4648200"/>
          </a:xfrm>
          <a:prstGeom prst="rect">
            <a:avLst/>
          </a:prstGeom>
          <a:noFill/>
          <a:ln>
            <a:noFill/>
          </a:ln>
        </p:spPr>
        <p:txBody>
          <a:bodyPr anchorCtr="0" anchor="t" bIns="45700" lIns="91425" spcFirstLastPara="1" rIns="91425" wrap="square" tIns="45700">
            <a:normAutofit/>
          </a:bodyPr>
          <a:lstStyle/>
          <a:p>
            <a:pPr indent="-153859" lvl="0" marL="165256" rtl="0" algn="l">
              <a:lnSpc>
                <a:spcPct val="112600"/>
              </a:lnSpc>
              <a:spcBef>
                <a:spcPts val="0"/>
              </a:spcBef>
              <a:spcAft>
                <a:spcPts val="0"/>
              </a:spcAft>
              <a:buSzPts val="1600"/>
              <a:buFont typeface="Arial"/>
              <a:buChar char="•"/>
            </a:pPr>
            <a:r>
              <a:rPr lang="en-US" sz="2000">
                <a:latin typeface="Times New Roman"/>
                <a:ea typeface="Times New Roman"/>
                <a:cs typeface="Times New Roman"/>
                <a:sym typeface="Times New Roman"/>
              </a:rPr>
              <a:t>Debugging is a methodical process of finding and reducing the  number of bugs, or defects, in a computer program</a:t>
            </a:r>
            <a:endParaRPr sz="2000">
              <a:latin typeface="Times New Roman"/>
              <a:ea typeface="Times New Roman"/>
              <a:cs typeface="Times New Roman"/>
              <a:sym typeface="Times New Roman"/>
            </a:endParaRPr>
          </a:p>
          <a:p>
            <a:pPr indent="-52258" lvl="0" marL="165256" rtl="0" algn="l">
              <a:lnSpc>
                <a:spcPct val="112600"/>
              </a:lnSpc>
              <a:spcBef>
                <a:spcPts val="90"/>
              </a:spcBef>
              <a:spcAft>
                <a:spcPts val="0"/>
              </a:spcAft>
              <a:buSzPts val="1600"/>
              <a:buFont typeface="Arial"/>
              <a:buNone/>
            </a:pPr>
            <a:r>
              <a:t/>
            </a:r>
            <a:endParaRPr sz="2000">
              <a:latin typeface="Times New Roman"/>
              <a:ea typeface="Times New Roman"/>
              <a:cs typeface="Times New Roman"/>
              <a:sym typeface="Times New Roman"/>
            </a:endParaRPr>
          </a:p>
          <a:p>
            <a:pPr indent="-153859" lvl="0" marL="165256" rtl="0" algn="l">
              <a:lnSpc>
                <a:spcPct val="112600"/>
              </a:lnSpc>
              <a:spcBef>
                <a:spcPts val="90"/>
              </a:spcBef>
              <a:spcAft>
                <a:spcPts val="0"/>
              </a:spcAft>
              <a:buSzPts val="1600"/>
              <a:buFont typeface="Arial"/>
              <a:buChar char="•"/>
            </a:pPr>
            <a:r>
              <a:rPr lang="en-US" sz="2000">
                <a:latin typeface="Times New Roman"/>
                <a:ea typeface="Times New Roman"/>
                <a:cs typeface="Times New Roman"/>
                <a:sym typeface="Times New Roman"/>
              </a:rPr>
              <a:t>An interactive debugging system provides programmers with facilities that aid in the testing and debugging of programs.</a:t>
            </a:r>
            <a:endParaRPr/>
          </a:p>
          <a:p>
            <a:pPr indent="-52258" lvl="0" marL="165256" rtl="0" algn="l">
              <a:lnSpc>
                <a:spcPct val="112600"/>
              </a:lnSpc>
              <a:spcBef>
                <a:spcPts val="90"/>
              </a:spcBef>
              <a:spcAft>
                <a:spcPts val="0"/>
              </a:spcAft>
              <a:buSzPts val="1600"/>
              <a:buFont typeface="Arial"/>
              <a:buNone/>
            </a:pPr>
            <a:r>
              <a:t/>
            </a:r>
            <a:endParaRPr sz="2000">
              <a:latin typeface="Times New Roman"/>
              <a:ea typeface="Times New Roman"/>
              <a:cs typeface="Times New Roman"/>
              <a:sym typeface="Times New Roman"/>
            </a:endParaRPr>
          </a:p>
          <a:p>
            <a:pPr indent="-153859" lvl="0" marL="165256" rtl="0" algn="l">
              <a:lnSpc>
                <a:spcPct val="112600"/>
              </a:lnSpc>
              <a:spcBef>
                <a:spcPts val="90"/>
              </a:spcBef>
              <a:spcAft>
                <a:spcPts val="0"/>
              </a:spcAft>
              <a:buSzPts val="1600"/>
              <a:buFont typeface="Arial"/>
              <a:buChar char="•"/>
            </a:pPr>
            <a:r>
              <a:rPr lang="en-US" sz="2000">
                <a:latin typeface="Times New Roman"/>
                <a:ea typeface="Times New Roman"/>
                <a:cs typeface="Times New Roman"/>
                <a:sym typeface="Times New Roman"/>
              </a:rPr>
              <a:t>A number of such systems are available, however the extent to which these tools are used varies widely.</a:t>
            </a:r>
            <a:endParaRPr/>
          </a:p>
          <a:p>
            <a:pPr indent="-52258" lvl="0" marL="165256" rtl="0" algn="l">
              <a:lnSpc>
                <a:spcPct val="112600"/>
              </a:lnSpc>
              <a:spcBef>
                <a:spcPts val="90"/>
              </a:spcBef>
              <a:spcAft>
                <a:spcPts val="0"/>
              </a:spcAft>
              <a:buSzPts val="1600"/>
              <a:buFont typeface="Arial"/>
              <a:buNone/>
            </a:pPr>
            <a:r>
              <a:t/>
            </a:r>
            <a:endParaRPr sz="2000">
              <a:latin typeface="Times New Roman"/>
              <a:ea typeface="Times New Roman"/>
              <a:cs typeface="Times New Roman"/>
              <a:sym typeface="Times New Roman"/>
            </a:endParaRPr>
          </a:p>
          <a:p>
            <a:pPr indent="-153859" lvl="0" marL="165256" rtl="0" algn="l">
              <a:lnSpc>
                <a:spcPct val="112600"/>
              </a:lnSpc>
              <a:spcBef>
                <a:spcPts val="90"/>
              </a:spcBef>
              <a:spcAft>
                <a:spcPts val="0"/>
              </a:spcAft>
              <a:buSzPts val="1600"/>
              <a:buFont typeface="Arial"/>
              <a:buChar char="•"/>
            </a:pPr>
            <a:r>
              <a:rPr lang="en-US" sz="2000">
                <a:latin typeface="Times New Roman"/>
                <a:ea typeface="Times New Roman"/>
                <a:cs typeface="Times New Roman"/>
                <a:sym typeface="Times New Roman"/>
              </a:rPr>
              <a:t>The important requirements for an interactive debugging system and some basic considerations involved in providing these services is discussed here.</a:t>
            </a:r>
            <a:endParaRPr sz="2000">
              <a:latin typeface="Times New Roman"/>
              <a:ea typeface="Times New Roman"/>
              <a:cs typeface="Times New Roman"/>
              <a:sym typeface="Times New Roman"/>
            </a:endParaRPr>
          </a:p>
          <a:p>
            <a:pPr indent="-181864" lvl="0" marL="365760" rtl="0" algn="l">
              <a:lnSpc>
                <a:spcPct val="100000"/>
              </a:lnSpc>
              <a:spcBef>
                <a:spcPts val="600"/>
              </a:spcBef>
              <a:spcAft>
                <a:spcPts val="0"/>
              </a:spcAft>
              <a:buSzPts val="1600"/>
              <a:buNone/>
            </a:pPr>
            <a:r>
              <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2"/>
          <p:cNvSpPr txBox="1"/>
          <p:nvPr>
            <p:ph type="title"/>
          </p:nvPr>
        </p:nvSpPr>
        <p:spPr>
          <a:xfrm>
            <a:off x="1058717" y="1042370"/>
            <a:ext cx="5264727" cy="457209"/>
          </a:xfrm>
          <a:prstGeom prst="rect">
            <a:avLst/>
          </a:prstGeom>
          <a:noFill/>
          <a:ln>
            <a:noFill/>
          </a:ln>
        </p:spPr>
        <p:txBody>
          <a:bodyPr anchorCtr="0" anchor="ctr" bIns="0" lIns="0" spcFirstLastPara="1" rIns="0" wrap="square" tIns="10825">
            <a:spAutoFit/>
          </a:bodyPr>
          <a:lstStyle/>
          <a:p>
            <a:pPr indent="0" lvl="0" marL="11397" rtl="0" algn="l">
              <a:spcBef>
                <a:spcPts val="0"/>
              </a:spcBef>
              <a:spcAft>
                <a:spcPts val="0"/>
              </a:spcAft>
              <a:buClr>
                <a:srgbClr val="562214"/>
              </a:buClr>
              <a:buSzPts val="2900"/>
              <a:buFont typeface="Gill Sans"/>
              <a:buNone/>
            </a:pPr>
            <a:r>
              <a:rPr lang="en-US" sz="2900"/>
              <a:t>DEBUGGING BY DEDUCTION</a:t>
            </a:r>
            <a:endParaRPr sz="2900"/>
          </a:p>
        </p:txBody>
      </p:sp>
      <p:sp>
        <p:nvSpPr>
          <p:cNvPr id="202" name="Google Shape;202;p32"/>
          <p:cNvSpPr txBox="1"/>
          <p:nvPr/>
        </p:nvSpPr>
        <p:spPr>
          <a:xfrm>
            <a:off x="764309" y="1718758"/>
            <a:ext cx="7336559" cy="1327253"/>
          </a:xfrm>
          <a:prstGeom prst="rect">
            <a:avLst/>
          </a:prstGeom>
          <a:noFill/>
          <a:ln>
            <a:noFill/>
          </a:ln>
        </p:spPr>
        <p:txBody>
          <a:bodyPr anchorCtr="0" anchor="t" bIns="0" lIns="0" spcFirstLastPara="1" rIns="0" wrap="square" tIns="11375">
            <a:spAutoFit/>
          </a:bodyPr>
          <a:lstStyle/>
          <a:p>
            <a:pPr indent="-153859" lvl="0" marL="165256" marR="4559" rtl="0" algn="l">
              <a:lnSpc>
                <a:spcPct val="150000"/>
              </a:lnSpc>
              <a:spcBef>
                <a:spcPts val="0"/>
              </a:spcBef>
              <a:spcAft>
                <a:spcPts val="0"/>
              </a:spcAft>
              <a:buClr>
                <a:schemeClr val="dk1"/>
              </a:buClr>
              <a:buSzPts val="1900"/>
              <a:buFont typeface="Arial"/>
              <a:buChar char="•"/>
            </a:pPr>
            <a:r>
              <a:rPr lang="en-US" sz="1900">
                <a:solidFill>
                  <a:schemeClr val="dk1"/>
                </a:solidFill>
                <a:latin typeface="Times New Roman"/>
                <a:ea typeface="Times New Roman"/>
                <a:cs typeface="Times New Roman"/>
                <a:sym typeface="Times New Roman"/>
              </a:rPr>
              <a:t>The process of deduction proceeds from some general theories or  premises, using the processes of elimination and refinement, to arrive at a  conclusion (the location of the error).</a:t>
            </a:r>
            <a:endParaRPr sz="1900">
              <a:solidFill>
                <a:schemeClr val="dk1"/>
              </a:solidFill>
              <a:latin typeface="Times New Roman"/>
              <a:ea typeface="Times New Roman"/>
              <a:cs typeface="Times New Roman"/>
              <a:sym typeface="Times New Roman"/>
            </a:endParaRPr>
          </a:p>
        </p:txBody>
      </p:sp>
      <p:sp>
        <p:nvSpPr>
          <p:cNvPr id="203" name="Google Shape;203;p32"/>
          <p:cNvSpPr/>
          <p:nvPr/>
        </p:nvSpPr>
        <p:spPr>
          <a:xfrm>
            <a:off x="692727" y="3025589"/>
            <a:ext cx="7827818" cy="3351006"/>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3"/>
          <p:cNvSpPr txBox="1"/>
          <p:nvPr>
            <p:ph type="title"/>
          </p:nvPr>
        </p:nvSpPr>
        <p:spPr>
          <a:xfrm>
            <a:off x="1058718" y="1042370"/>
            <a:ext cx="6703868" cy="457209"/>
          </a:xfrm>
          <a:prstGeom prst="rect">
            <a:avLst/>
          </a:prstGeom>
          <a:noFill/>
          <a:ln>
            <a:noFill/>
          </a:ln>
        </p:spPr>
        <p:txBody>
          <a:bodyPr anchorCtr="0" anchor="ctr" bIns="0" lIns="0" spcFirstLastPara="1" rIns="0" wrap="square" tIns="10825">
            <a:spAutoFit/>
          </a:bodyPr>
          <a:lstStyle/>
          <a:p>
            <a:pPr indent="0" lvl="0" marL="11397" rtl="0" algn="l">
              <a:spcBef>
                <a:spcPts val="0"/>
              </a:spcBef>
              <a:spcAft>
                <a:spcPts val="0"/>
              </a:spcAft>
              <a:buClr>
                <a:srgbClr val="562214"/>
              </a:buClr>
              <a:buSzPts val="2900"/>
              <a:buFont typeface="Gill Sans"/>
              <a:buNone/>
            </a:pPr>
            <a:r>
              <a:rPr lang="en-US" sz="2900"/>
              <a:t>DEBUGGING BY DEDUCTION - STEPS</a:t>
            </a:r>
            <a:endParaRPr sz="2900"/>
          </a:p>
        </p:txBody>
      </p:sp>
      <p:sp>
        <p:nvSpPr>
          <p:cNvPr id="209" name="Google Shape;209;p33"/>
          <p:cNvSpPr txBox="1"/>
          <p:nvPr/>
        </p:nvSpPr>
        <p:spPr>
          <a:xfrm>
            <a:off x="1058718" y="2009887"/>
            <a:ext cx="6990195" cy="3737051"/>
          </a:xfrm>
          <a:prstGeom prst="rect">
            <a:avLst/>
          </a:prstGeom>
          <a:noFill/>
          <a:ln>
            <a:noFill/>
          </a:ln>
        </p:spPr>
        <p:txBody>
          <a:bodyPr anchorCtr="0" anchor="t" bIns="0" lIns="0" spcFirstLastPara="1" rIns="0" wrap="square" tIns="43300">
            <a:spAutoFit/>
          </a:bodyPr>
          <a:lstStyle/>
          <a:p>
            <a:pPr indent="-409721" lvl="0" marL="421118" marR="63823" rtl="0" algn="l">
              <a:lnSpc>
                <a:spcPct val="107210"/>
              </a:lnSpc>
              <a:spcBef>
                <a:spcPts val="0"/>
              </a:spcBef>
              <a:spcAft>
                <a:spcPts val="0"/>
              </a:spcAft>
              <a:buClr>
                <a:srgbClr val="00AEEE"/>
              </a:buClr>
              <a:buSzPts val="1900"/>
              <a:buFont typeface="Times New Roman"/>
              <a:buAutoNum type="arabicPeriod"/>
            </a:pPr>
            <a:r>
              <a:rPr b="1" lang="en-US" sz="1900">
                <a:solidFill>
                  <a:srgbClr val="00AEEE"/>
                </a:solidFill>
                <a:latin typeface="Times New Roman"/>
                <a:ea typeface="Times New Roman"/>
                <a:cs typeface="Times New Roman"/>
                <a:sym typeface="Times New Roman"/>
              </a:rPr>
              <a:t>Enumerate the possible causes or hypotheses</a:t>
            </a:r>
            <a:r>
              <a:rPr lang="en-US" sz="1900">
                <a:solidFill>
                  <a:schemeClr val="dk1"/>
                </a:solidFill>
                <a:latin typeface="Times New Roman"/>
                <a:ea typeface="Times New Roman"/>
                <a:cs typeface="Times New Roman"/>
                <a:sym typeface="Times New Roman"/>
              </a:rPr>
              <a:t>. The first step is to  develop a list of all conceivable causes of the error.</a:t>
            </a:r>
            <a:endParaRPr sz="1900">
              <a:solidFill>
                <a:schemeClr val="dk1"/>
              </a:solidFill>
              <a:latin typeface="Times New Roman"/>
              <a:ea typeface="Times New Roman"/>
              <a:cs typeface="Times New Roman"/>
              <a:sym typeface="Times New Roman"/>
            </a:endParaRPr>
          </a:p>
          <a:p>
            <a:pPr indent="-409721" lvl="0" marL="421118" marR="164686" rtl="0" algn="l">
              <a:lnSpc>
                <a:spcPct val="107210"/>
              </a:lnSpc>
              <a:spcBef>
                <a:spcPts val="713"/>
              </a:spcBef>
              <a:spcAft>
                <a:spcPts val="0"/>
              </a:spcAft>
              <a:buClr>
                <a:srgbClr val="00AEEE"/>
              </a:buClr>
              <a:buSzPts val="1900"/>
              <a:buFont typeface="Times New Roman"/>
              <a:buAutoNum type="arabicPeriod"/>
            </a:pPr>
            <a:r>
              <a:rPr b="1" lang="en-US" sz="1900">
                <a:solidFill>
                  <a:srgbClr val="00AEEE"/>
                </a:solidFill>
                <a:latin typeface="Times New Roman"/>
                <a:ea typeface="Times New Roman"/>
                <a:cs typeface="Times New Roman"/>
                <a:sym typeface="Times New Roman"/>
              </a:rPr>
              <a:t>Use the data to eliminate possible causes</a:t>
            </a:r>
            <a:r>
              <a:rPr lang="en-US" sz="1900">
                <a:solidFill>
                  <a:schemeClr val="dk1"/>
                </a:solidFill>
                <a:latin typeface="Times New Roman"/>
                <a:ea typeface="Times New Roman"/>
                <a:cs typeface="Times New Roman"/>
                <a:sym typeface="Times New Roman"/>
              </a:rPr>
              <a:t>. Carefully examine all  of the data, particularly by looking for contradictions, and try to  eliminate all but one of the possible causes. If all are eliminated,  you need more data through additional test cases to devise new  theories.</a:t>
            </a:r>
            <a:endParaRPr sz="1900">
              <a:solidFill>
                <a:schemeClr val="dk1"/>
              </a:solidFill>
              <a:latin typeface="Times New Roman"/>
              <a:ea typeface="Times New Roman"/>
              <a:cs typeface="Times New Roman"/>
              <a:sym typeface="Times New Roman"/>
            </a:endParaRPr>
          </a:p>
          <a:p>
            <a:pPr indent="-410291" lvl="0" marL="421688" marR="4559" rtl="0" algn="just">
              <a:lnSpc>
                <a:spcPct val="107210"/>
              </a:lnSpc>
              <a:spcBef>
                <a:spcPts val="713"/>
              </a:spcBef>
              <a:spcAft>
                <a:spcPts val="0"/>
              </a:spcAft>
              <a:buClr>
                <a:srgbClr val="00AEEE"/>
              </a:buClr>
              <a:buSzPts val="1900"/>
              <a:buFont typeface="Times New Roman"/>
              <a:buAutoNum type="arabicPeriod"/>
            </a:pPr>
            <a:r>
              <a:rPr b="1" lang="en-US" sz="1900">
                <a:solidFill>
                  <a:srgbClr val="00AEEE"/>
                </a:solidFill>
                <a:latin typeface="Times New Roman"/>
                <a:ea typeface="Times New Roman"/>
                <a:cs typeface="Times New Roman"/>
                <a:sym typeface="Times New Roman"/>
              </a:rPr>
              <a:t>Refine the remaining hypothesis</a:t>
            </a:r>
            <a:r>
              <a:rPr lang="en-US" sz="1900">
                <a:solidFill>
                  <a:schemeClr val="dk1"/>
                </a:solidFill>
                <a:latin typeface="Times New Roman"/>
                <a:ea typeface="Times New Roman"/>
                <a:cs typeface="Times New Roman"/>
                <a:sym typeface="Times New Roman"/>
              </a:rPr>
              <a:t>. The possible cause at this point  might be correct, but it is unlikely to be specific enough to pinpoint  the error. Hence, the next step is to use the available clues to refine  the theory.</a:t>
            </a:r>
            <a:endParaRPr sz="1900">
              <a:solidFill>
                <a:schemeClr val="dk1"/>
              </a:solidFill>
              <a:latin typeface="Times New Roman"/>
              <a:ea typeface="Times New Roman"/>
              <a:cs typeface="Times New Roman"/>
              <a:sym typeface="Times New Roman"/>
            </a:endParaRPr>
          </a:p>
          <a:p>
            <a:pPr indent="-410291" lvl="0" marL="421688" marR="836538" rtl="0" algn="l">
              <a:lnSpc>
                <a:spcPct val="107210"/>
              </a:lnSpc>
              <a:spcBef>
                <a:spcPts val="709"/>
              </a:spcBef>
              <a:spcAft>
                <a:spcPts val="0"/>
              </a:spcAft>
              <a:buClr>
                <a:srgbClr val="00AEEE"/>
              </a:buClr>
              <a:buSzPts val="1900"/>
              <a:buFont typeface="Times New Roman"/>
              <a:buAutoNum type="arabicPeriod"/>
            </a:pPr>
            <a:r>
              <a:rPr b="1" lang="en-US" sz="1900">
                <a:solidFill>
                  <a:srgbClr val="00AEEE"/>
                </a:solidFill>
                <a:latin typeface="Times New Roman"/>
                <a:ea typeface="Times New Roman"/>
                <a:cs typeface="Times New Roman"/>
                <a:sym typeface="Times New Roman"/>
              </a:rPr>
              <a:t>Prove the remaining hypothesis</a:t>
            </a:r>
            <a:r>
              <a:rPr lang="en-US" sz="1900">
                <a:solidFill>
                  <a:schemeClr val="dk1"/>
                </a:solidFill>
                <a:latin typeface="Times New Roman"/>
                <a:ea typeface="Times New Roman"/>
                <a:cs typeface="Times New Roman"/>
                <a:sym typeface="Times New Roman"/>
              </a:rPr>
              <a:t>. identical to step 4 in the  induction method.</a:t>
            </a:r>
            <a:endParaRPr sz="1900">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4"/>
          <p:cNvSpPr txBox="1"/>
          <p:nvPr>
            <p:ph type="title"/>
          </p:nvPr>
        </p:nvSpPr>
        <p:spPr>
          <a:xfrm>
            <a:off x="1058717" y="1009425"/>
            <a:ext cx="6863773" cy="503951"/>
          </a:xfrm>
          <a:prstGeom prst="rect">
            <a:avLst/>
          </a:prstGeom>
          <a:noFill/>
          <a:ln>
            <a:noFill/>
          </a:ln>
        </p:spPr>
        <p:txBody>
          <a:bodyPr anchorCtr="0" anchor="ctr" bIns="0" lIns="0" spcFirstLastPara="1" rIns="0" wrap="square" tIns="11375">
            <a:spAutoFit/>
          </a:bodyPr>
          <a:lstStyle/>
          <a:p>
            <a:pPr indent="0" lvl="0" marL="11397" rtl="0" algn="l">
              <a:spcBef>
                <a:spcPts val="0"/>
              </a:spcBef>
              <a:spcAft>
                <a:spcPts val="0"/>
              </a:spcAft>
              <a:buClr>
                <a:srgbClr val="562214"/>
              </a:buClr>
              <a:buSzPts val="3200"/>
              <a:buFont typeface="Gill Sans"/>
              <a:buNone/>
            </a:pPr>
            <a:r>
              <a:rPr lang="en-US" sz="3200"/>
              <a:t>DEBUGGING BY BACKTRACKING</a:t>
            </a:r>
            <a:endParaRPr sz="3200"/>
          </a:p>
        </p:txBody>
      </p:sp>
      <p:sp>
        <p:nvSpPr>
          <p:cNvPr id="215" name="Google Shape;215;p34"/>
          <p:cNvSpPr txBox="1"/>
          <p:nvPr/>
        </p:nvSpPr>
        <p:spPr>
          <a:xfrm>
            <a:off x="1035856" y="1718758"/>
            <a:ext cx="6830291" cy="4400980"/>
          </a:xfrm>
          <a:prstGeom prst="rect">
            <a:avLst/>
          </a:prstGeom>
          <a:noFill/>
          <a:ln>
            <a:noFill/>
          </a:ln>
        </p:spPr>
        <p:txBody>
          <a:bodyPr anchorCtr="0" anchor="t" bIns="0" lIns="0" spcFirstLastPara="1" rIns="0" wrap="square" tIns="11375">
            <a:spAutoFit/>
          </a:bodyPr>
          <a:lstStyle/>
          <a:p>
            <a:pPr indent="-153859" lvl="0" marL="165256" marR="4559" rtl="0" algn="l">
              <a:lnSpc>
                <a:spcPct val="150000"/>
              </a:lnSpc>
              <a:spcBef>
                <a:spcPts val="0"/>
              </a:spcBef>
              <a:spcAft>
                <a:spcPts val="0"/>
              </a:spcAft>
              <a:buClr>
                <a:schemeClr val="dk1"/>
              </a:buClr>
              <a:buSzPts val="1900"/>
              <a:buFont typeface="Arial"/>
              <a:buChar char="•"/>
            </a:pPr>
            <a:r>
              <a:rPr lang="en-US" sz="1900">
                <a:solidFill>
                  <a:schemeClr val="dk1"/>
                </a:solidFill>
                <a:latin typeface="Times New Roman"/>
                <a:ea typeface="Times New Roman"/>
                <a:cs typeface="Times New Roman"/>
                <a:sym typeface="Times New Roman"/>
              </a:rPr>
              <a:t>An effective method for locating errors in small programs is to  backtrack the incorrect results through the logic of the program until  you find the point where the logic went astray.</a:t>
            </a:r>
            <a:endParaRPr sz="1900">
              <a:solidFill>
                <a:schemeClr val="dk1"/>
              </a:solidFill>
              <a:latin typeface="Times New Roman"/>
              <a:ea typeface="Times New Roman"/>
              <a:cs typeface="Times New Roman"/>
              <a:sym typeface="Times New Roman"/>
            </a:endParaRPr>
          </a:p>
          <a:p>
            <a:pPr indent="-153859" lvl="0" marL="165256" marR="5698" rtl="0" algn="l">
              <a:lnSpc>
                <a:spcPct val="150000"/>
              </a:lnSpc>
              <a:spcBef>
                <a:spcPts val="713"/>
              </a:spcBef>
              <a:spcAft>
                <a:spcPts val="0"/>
              </a:spcAft>
              <a:buClr>
                <a:schemeClr val="dk1"/>
              </a:buClr>
              <a:buSzPts val="1900"/>
              <a:buFont typeface="Arial"/>
              <a:buChar char="•"/>
            </a:pPr>
            <a:r>
              <a:rPr lang="en-US" sz="1900">
                <a:solidFill>
                  <a:schemeClr val="dk1"/>
                </a:solidFill>
                <a:latin typeface="Times New Roman"/>
                <a:ea typeface="Times New Roman"/>
                <a:cs typeface="Times New Roman"/>
                <a:sym typeface="Times New Roman"/>
              </a:rPr>
              <a:t>Start at the point where the program gives the incorrect result—such  as where incorrect data were printed.</a:t>
            </a:r>
            <a:endParaRPr sz="1900">
              <a:solidFill>
                <a:schemeClr val="dk1"/>
              </a:solidFill>
              <a:latin typeface="Times New Roman"/>
              <a:ea typeface="Times New Roman"/>
              <a:cs typeface="Times New Roman"/>
              <a:sym typeface="Times New Roman"/>
            </a:endParaRPr>
          </a:p>
          <a:p>
            <a:pPr indent="-158750" lvl="0" marL="164686" marR="170955" rtl="0" algn="l">
              <a:lnSpc>
                <a:spcPct val="147500"/>
              </a:lnSpc>
              <a:spcBef>
                <a:spcPts val="637"/>
              </a:spcBef>
              <a:spcAft>
                <a:spcPts val="0"/>
              </a:spcAft>
              <a:buClr>
                <a:srgbClr val="00AEEE"/>
              </a:buClr>
              <a:buSzPts val="2500"/>
              <a:buFont typeface="Arial"/>
              <a:buChar char="•"/>
            </a:pPr>
            <a:r>
              <a:rPr b="1" lang="en-US" sz="2500">
                <a:solidFill>
                  <a:srgbClr val="00AEEE"/>
                </a:solidFill>
                <a:latin typeface="Times New Roman"/>
                <a:ea typeface="Times New Roman"/>
                <a:cs typeface="Times New Roman"/>
                <a:sym typeface="Times New Roman"/>
              </a:rPr>
              <a:t>Mental reverse execution </a:t>
            </a:r>
            <a:r>
              <a:rPr lang="en-US" sz="1900">
                <a:solidFill>
                  <a:schemeClr val="dk1"/>
                </a:solidFill>
                <a:latin typeface="Times New Roman"/>
                <a:ea typeface="Times New Roman"/>
                <a:cs typeface="Times New Roman"/>
                <a:sym typeface="Times New Roman"/>
              </a:rPr>
              <a:t>of the program from this point  and repeatedly using the process of “if this was the state of the  program at this point, then this must have been the state of the  program up here,” you can quickly pinpoint the error</a:t>
            </a:r>
            <a:endParaRPr sz="1900">
              <a:solidFill>
                <a:schemeClr val="dk1"/>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5"/>
          <p:cNvSpPr txBox="1"/>
          <p:nvPr>
            <p:ph type="title"/>
          </p:nvPr>
        </p:nvSpPr>
        <p:spPr>
          <a:xfrm>
            <a:off x="1435608" y="274638"/>
            <a:ext cx="7498080" cy="944562"/>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562214"/>
              </a:buClr>
              <a:buSzPts val="4300"/>
              <a:buFont typeface="Times New Roman"/>
              <a:buNone/>
            </a:pPr>
            <a:r>
              <a:rPr lang="en-US">
                <a:latin typeface="Times New Roman"/>
                <a:ea typeface="Times New Roman"/>
                <a:cs typeface="Times New Roman"/>
                <a:sym typeface="Times New Roman"/>
              </a:rPr>
              <a:t>Device drivers</a:t>
            </a:r>
            <a:endParaRPr>
              <a:latin typeface="Times New Roman"/>
              <a:ea typeface="Times New Roman"/>
              <a:cs typeface="Times New Roman"/>
              <a:sym typeface="Times New Roman"/>
            </a:endParaRPr>
          </a:p>
        </p:txBody>
      </p:sp>
      <p:sp>
        <p:nvSpPr>
          <p:cNvPr id="221" name="Google Shape;221;p35"/>
          <p:cNvSpPr txBox="1"/>
          <p:nvPr>
            <p:ph idx="1" type="body"/>
          </p:nvPr>
        </p:nvSpPr>
        <p:spPr>
          <a:xfrm>
            <a:off x="990600" y="1295400"/>
            <a:ext cx="7943088" cy="49530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None/>
            </a:pPr>
            <a:r>
              <a:rPr b="1" lang="en-US" sz="2000">
                <a:latin typeface="Times New Roman"/>
                <a:ea typeface="Times New Roman"/>
                <a:cs typeface="Times New Roman"/>
                <a:sym typeface="Times New Roman"/>
              </a:rPr>
              <a:t>1. General design of a device driver</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A device driver is the glue between an operating system and its I/O devices.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Device drivers act as translators, converting the generic requests received from the OS into commands that specific peripheral controllers can understand.</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In the figure, the application software makes system calls to the OS requesting services.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OS analyzes these requests and, when necessary, issues requests to the appropriate device driver.</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device driver in turn analyses the request from the OS and, when necessary, issues commands to the hardware interface to perform the operations needed to service the request.</a:t>
            </a:r>
            <a:br>
              <a:rPr lang="en-US" sz="2000">
                <a:latin typeface="Times New Roman"/>
                <a:ea typeface="Times New Roman"/>
                <a:cs typeface="Times New Roman"/>
                <a:sym typeface="Times New Roman"/>
              </a:rPr>
            </a:br>
            <a:endParaRPr sz="2000">
              <a:latin typeface="Times New Roman"/>
              <a:ea typeface="Times New Roman"/>
              <a:cs typeface="Times New Roman"/>
              <a:sym typeface="Times New Roman"/>
            </a:endParaRPr>
          </a:p>
          <a:p>
            <a:pPr indent="-181864" lvl="0" marL="365760"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6"/>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Gill Sans"/>
              <a:buNone/>
            </a:pPr>
            <a:r>
              <a:t/>
            </a:r>
            <a:endParaRPr/>
          </a:p>
        </p:txBody>
      </p:sp>
      <p:pic>
        <p:nvPicPr>
          <p:cNvPr id="227" name="Google Shape;227;p36"/>
          <p:cNvPicPr preferRelativeResize="0"/>
          <p:nvPr>
            <p:ph idx="1" type="body"/>
          </p:nvPr>
        </p:nvPicPr>
        <p:blipFill rotWithShape="1">
          <a:blip r:embed="rId3">
            <a:alphaModFix/>
          </a:blip>
          <a:srcRect b="0" l="0" r="0" t="0"/>
          <a:stretch/>
        </p:blipFill>
        <p:spPr>
          <a:xfrm>
            <a:off x="1435100" y="1728512"/>
            <a:ext cx="6946900" cy="392689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7"/>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Gill Sans"/>
              <a:buNone/>
            </a:pPr>
            <a:r>
              <a:t/>
            </a:r>
            <a:endParaRPr/>
          </a:p>
        </p:txBody>
      </p:sp>
      <p:sp>
        <p:nvSpPr>
          <p:cNvPr id="233" name="Google Shape;233;p37"/>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lang="en-US" sz="2000">
                <a:latin typeface="Times New Roman"/>
                <a:ea typeface="Times New Roman"/>
                <a:cs typeface="Times New Roman"/>
                <a:sym typeface="Times New Roman"/>
              </a:rPr>
              <a:t>The existence of  device drivers simplifies the OS considerably.</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Without device drivers, the OS would be responsible for talking directly to the hardware. This would require the OS’s designer to include support for all of the devices that users might want to connect to their computer. Adding support for a new device requires the modification of OS itself.</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By separating device driver’s functions from the OS, the designer of OS deals with the issues that relate to the operation of the system as a whole. Details related to individual hardware devices can be ignored and generic requests for I/O operations can be issued by the OS to the device driver.</a:t>
            </a:r>
            <a:endParaRPr/>
          </a:p>
          <a:p>
            <a:pPr indent="-181864" lvl="0" marL="365760"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8"/>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Gill Sans"/>
              <a:buNone/>
            </a:pPr>
            <a:r>
              <a:t/>
            </a:r>
            <a:endParaRPr/>
          </a:p>
        </p:txBody>
      </p:sp>
      <p:sp>
        <p:nvSpPr>
          <p:cNvPr id="239" name="Google Shape;239;p38"/>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lang="en-US" sz="2000">
                <a:latin typeface="Times New Roman"/>
                <a:ea typeface="Times New Roman"/>
                <a:cs typeface="Times New Roman"/>
                <a:sym typeface="Times New Roman"/>
              </a:rPr>
              <a:t>The device driver take detailed device – independent requests from the OS and manipulate the hardware in order to fulfill the request.</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OS can be written without any knowledge of the specific devices that will be connected.</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device drivers can connect any I/O device to the system without having to modify the OS.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device drivers for new devices can be added without changing the OS.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Device drivers provide the OS with a standard interface to non – standard I/O devices.</a:t>
            </a:r>
            <a:endParaRPr/>
          </a:p>
          <a:p>
            <a:pPr indent="-120903" lvl="0" marL="365760" rtl="0" algn="l">
              <a:lnSpc>
                <a:spcPct val="100000"/>
              </a:lnSpc>
              <a:spcBef>
                <a:spcPts val="600"/>
              </a:spcBef>
              <a:spcAft>
                <a:spcPts val="0"/>
              </a:spcAft>
              <a:buSzPts val="2560"/>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9"/>
          <p:cNvSpPr txBox="1"/>
          <p:nvPr>
            <p:ph idx="1" type="body"/>
          </p:nvPr>
        </p:nvSpPr>
        <p:spPr>
          <a:xfrm>
            <a:off x="1143000" y="304800"/>
            <a:ext cx="7790688" cy="5943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None/>
            </a:pPr>
            <a:r>
              <a:rPr lang="en-US" sz="2000">
                <a:latin typeface="Times New Roman"/>
                <a:ea typeface="Times New Roman"/>
                <a:cs typeface="Times New Roman"/>
                <a:sym typeface="Times New Roman"/>
              </a:rPr>
              <a:t>Major design issues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Operating system/ driver communications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Driver/ hardware communications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Driver operations</a:t>
            </a:r>
            <a:endParaRPr/>
          </a:p>
          <a:p>
            <a:pPr indent="-181864" lvl="0" marL="365760"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a:p>
            <a:pPr indent="-457200" lvl="0" marL="539496" rtl="0" algn="l">
              <a:lnSpc>
                <a:spcPct val="100000"/>
              </a:lnSpc>
              <a:spcBef>
                <a:spcPts val="600"/>
              </a:spcBef>
              <a:spcAft>
                <a:spcPts val="0"/>
              </a:spcAft>
              <a:buSzPts val="1600"/>
              <a:buAutoNum type="arabicPeriod"/>
            </a:pPr>
            <a:r>
              <a:rPr b="1" lang="en-US" sz="2000">
                <a:latin typeface="Times New Roman"/>
                <a:ea typeface="Times New Roman"/>
                <a:cs typeface="Times New Roman"/>
                <a:sym typeface="Times New Roman"/>
              </a:rPr>
              <a:t>Operating system/ driver communications </a:t>
            </a:r>
            <a:r>
              <a:rPr lang="en-US" sz="2000">
                <a:latin typeface="Times New Roman"/>
                <a:ea typeface="Times New Roman"/>
                <a:cs typeface="Times New Roman"/>
                <a:sym typeface="Times New Roman"/>
              </a:rPr>
              <a:t>– covers all the issues related to the exchange of information(commands and data) between the device driver and the OS. It also includes support functions that the kernel provides for the benefit of the device driver. </a:t>
            </a:r>
            <a:endParaRPr/>
          </a:p>
          <a:p>
            <a:pPr indent="-355600" lvl="0" marL="539496"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a:p>
            <a:pPr indent="-457200" lvl="0" marL="539496" rtl="0" algn="l">
              <a:lnSpc>
                <a:spcPct val="100000"/>
              </a:lnSpc>
              <a:spcBef>
                <a:spcPts val="600"/>
              </a:spcBef>
              <a:spcAft>
                <a:spcPts val="0"/>
              </a:spcAft>
              <a:buSzPts val="1600"/>
              <a:buAutoNum type="arabicPeriod"/>
            </a:pPr>
            <a:r>
              <a:rPr b="1" lang="en-US" sz="2000">
                <a:latin typeface="Times New Roman"/>
                <a:ea typeface="Times New Roman"/>
                <a:cs typeface="Times New Roman"/>
                <a:sym typeface="Times New Roman"/>
              </a:rPr>
              <a:t>Driver/ hardware communications </a:t>
            </a:r>
            <a:r>
              <a:rPr lang="en-US" sz="2000">
                <a:latin typeface="Times New Roman"/>
                <a:ea typeface="Times New Roman"/>
                <a:cs typeface="Times New Roman"/>
                <a:sym typeface="Times New Roman"/>
              </a:rPr>
              <a:t>– covers those issues related to the exchange of information(commands and data) between the device driver and the device it controls( i. e. the hardware). This also includes issues such as how software talks to hardware and how the hardware talks back.</a:t>
            </a:r>
            <a:endParaRPr/>
          </a:p>
          <a:p>
            <a:pPr indent="-457200" lvl="0" marL="539496" rtl="0" algn="l">
              <a:lnSpc>
                <a:spcPct val="100000"/>
              </a:lnSpc>
              <a:spcBef>
                <a:spcPts val="600"/>
              </a:spcBef>
              <a:spcAft>
                <a:spcPts val="0"/>
              </a:spcAft>
              <a:buSzPts val="1600"/>
              <a:buNone/>
            </a:pPr>
            <a:r>
              <a:rPr b="1" lang="en-US" sz="2000">
                <a:latin typeface="Times New Roman"/>
                <a:ea typeface="Times New Roman"/>
                <a:cs typeface="Times New Roman"/>
                <a:sym typeface="Times New Roman"/>
              </a:rPr>
              <a:t> </a:t>
            </a:r>
            <a:endParaRPr/>
          </a:p>
          <a:p>
            <a:pPr indent="-283464" lvl="0" marL="365760"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a:p>
            <a:pPr indent="-120903" lvl="0" marL="365760" rtl="0" algn="l">
              <a:lnSpc>
                <a:spcPct val="100000"/>
              </a:lnSpc>
              <a:spcBef>
                <a:spcPts val="600"/>
              </a:spcBef>
              <a:spcAft>
                <a:spcPts val="0"/>
              </a:spcAft>
              <a:buSzPts val="256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0"/>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Gill Sans"/>
              <a:buNone/>
            </a:pPr>
            <a:r>
              <a:t/>
            </a:r>
            <a:endParaRPr/>
          </a:p>
        </p:txBody>
      </p:sp>
      <p:sp>
        <p:nvSpPr>
          <p:cNvPr id="250" name="Google Shape;250;p40"/>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None/>
            </a:pPr>
            <a:r>
              <a:rPr lang="en-US" sz="2000">
                <a:latin typeface="Times New Roman"/>
                <a:ea typeface="Times New Roman"/>
                <a:cs typeface="Times New Roman"/>
                <a:sym typeface="Times New Roman"/>
              </a:rPr>
              <a:t>3. </a:t>
            </a:r>
            <a:r>
              <a:rPr b="1" lang="en-US" sz="2000">
                <a:latin typeface="Times New Roman"/>
                <a:ea typeface="Times New Roman"/>
                <a:cs typeface="Times New Roman"/>
                <a:sym typeface="Times New Roman"/>
              </a:rPr>
              <a:t>Driver operations </a:t>
            </a:r>
            <a:r>
              <a:rPr lang="en-US" sz="2000">
                <a:latin typeface="Times New Roman"/>
                <a:ea typeface="Times New Roman"/>
                <a:cs typeface="Times New Roman"/>
                <a:sym typeface="Times New Roman"/>
              </a:rPr>
              <a:t>– covers issues related to the actual internal operation of the driver itself. This includes:</a:t>
            </a:r>
            <a:endParaRPr/>
          </a:p>
          <a:p>
            <a:pPr indent="-283464" lvl="0" marL="365760" rtl="0" algn="l">
              <a:lnSpc>
                <a:spcPct val="100000"/>
              </a:lnSpc>
              <a:spcBef>
                <a:spcPts val="600"/>
              </a:spcBef>
              <a:spcAft>
                <a:spcPts val="0"/>
              </a:spcAft>
              <a:buSzPts val="1600"/>
              <a:buFont typeface="Noto Sans Symbols"/>
              <a:buChar char="⮚"/>
            </a:pPr>
            <a:r>
              <a:rPr lang="en-US" sz="2000">
                <a:latin typeface="Times New Roman"/>
                <a:ea typeface="Times New Roman"/>
                <a:cs typeface="Times New Roman"/>
                <a:sym typeface="Times New Roman"/>
              </a:rPr>
              <a:t>Interpreting commands received from the OS.</a:t>
            </a:r>
            <a:endParaRPr/>
          </a:p>
          <a:p>
            <a:pPr indent="-283464" lvl="0" marL="365760" rtl="0" algn="l">
              <a:lnSpc>
                <a:spcPct val="100000"/>
              </a:lnSpc>
              <a:spcBef>
                <a:spcPts val="600"/>
              </a:spcBef>
              <a:spcAft>
                <a:spcPts val="0"/>
              </a:spcAft>
              <a:buSzPts val="1600"/>
              <a:buFont typeface="Noto Sans Symbols"/>
              <a:buChar char="⮚"/>
            </a:pPr>
            <a:r>
              <a:rPr lang="en-US" sz="2000">
                <a:latin typeface="Times New Roman"/>
                <a:ea typeface="Times New Roman"/>
                <a:cs typeface="Times New Roman"/>
                <a:sym typeface="Times New Roman"/>
              </a:rPr>
              <a:t>Scheduling multiple outstanding requests for service.</a:t>
            </a:r>
            <a:endParaRPr/>
          </a:p>
          <a:p>
            <a:pPr indent="-283464" lvl="0" marL="365760" rtl="0" algn="l">
              <a:lnSpc>
                <a:spcPct val="100000"/>
              </a:lnSpc>
              <a:spcBef>
                <a:spcPts val="600"/>
              </a:spcBef>
              <a:spcAft>
                <a:spcPts val="0"/>
              </a:spcAft>
              <a:buSzPts val="1600"/>
              <a:buFont typeface="Noto Sans Symbols"/>
              <a:buChar char="⮚"/>
            </a:pPr>
            <a:r>
              <a:rPr lang="en-US" sz="2000">
                <a:latin typeface="Times New Roman"/>
                <a:ea typeface="Times New Roman"/>
                <a:cs typeface="Times New Roman"/>
                <a:sym typeface="Times New Roman"/>
              </a:rPr>
              <a:t>Managing the transfer of data across both interfaces( OS and hardware)</a:t>
            </a:r>
            <a:endParaRPr/>
          </a:p>
          <a:p>
            <a:pPr indent="-283464" lvl="0" marL="365760" rtl="0" algn="l">
              <a:lnSpc>
                <a:spcPct val="100000"/>
              </a:lnSpc>
              <a:spcBef>
                <a:spcPts val="600"/>
              </a:spcBef>
              <a:spcAft>
                <a:spcPts val="0"/>
              </a:spcAft>
              <a:buSzPts val="1600"/>
              <a:buFont typeface="Noto Sans Symbols"/>
              <a:buChar char="⮚"/>
            </a:pPr>
            <a:r>
              <a:rPr lang="en-US" sz="2000">
                <a:latin typeface="Times New Roman"/>
                <a:ea typeface="Times New Roman"/>
                <a:cs typeface="Times New Roman"/>
                <a:sym typeface="Times New Roman"/>
              </a:rPr>
              <a:t>Accepting and processing hardware interrupts</a:t>
            </a:r>
            <a:endParaRPr/>
          </a:p>
          <a:p>
            <a:pPr indent="-283464" lvl="0" marL="365760" rtl="0" algn="l">
              <a:lnSpc>
                <a:spcPct val="100000"/>
              </a:lnSpc>
              <a:spcBef>
                <a:spcPts val="600"/>
              </a:spcBef>
              <a:spcAft>
                <a:spcPts val="0"/>
              </a:spcAft>
              <a:buSzPts val="1600"/>
              <a:buFont typeface="Noto Sans Symbols"/>
              <a:buChar char="⮚"/>
            </a:pPr>
            <a:r>
              <a:rPr lang="en-US" sz="2000">
                <a:latin typeface="Times New Roman"/>
                <a:ea typeface="Times New Roman"/>
                <a:cs typeface="Times New Roman"/>
                <a:sym typeface="Times New Roman"/>
              </a:rPr>
              <a:t>Maintaining the integrity of the driver’s and the kernel’s data structures.</a:t>
            </a:r>
            <a:endParaRPr/>
          </a:p>
          <a:p>
            <a:pPr indent="-283464" lvl="0" marL="365760" rtl="0" algn="l">
              <a:lnSpc>
                <a:spcPct val="100000"/>
              </a:lnSpc>
              <a:spcBef>
                <a:spcPts val="600"/>
              </a:spcBef>
              <a:spcAft>
                <a:spcPts val="0"/>
              </a:spcAft>
              <a:buSzPts val="2560"/>
              <a:buNone/>
            </a:pPr>
            <a:r>
              <a:t/>
            </a:r>
            <a:endParaRPr>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2560"/>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41"/>
          <p:cNvSpPr txBox="1"/>
          <p:nvPr>
            <p:ph type="title"/>
          </p:nvPr>
        </p:nvSpPr>
        <p:spPr>
          <a:xfrm>
            <a:off x="1143000" y="304800"/>
            <a:ext cx="8229600" cy="884033"/>
          </a:xfrm>
          <a:prstGeom prst="rect">
            <a:avLst/>
          </a:prstGeom>
          <a:noFill/>
          <a:ln>
            <a:noFill/>
          </a:ln>
        </p:spPr>
        <p:txBody>
          <a:bodyPr anchorCtr="0" anchor="ctr" bIns="0" lIns="0" spcFirstLastPara="1" rIns="0" wrap="square" tIns="62675">
            <a:spAutoFit/>
          </a:bodyPr>
          <a:lstStyle/>
          <a:p>
            <a:pPr indent="0" lvl="0" marL="11397" marR="4559" rtl="0" algn="l">
              <a:lnSpc>
                <a:spcPct val="74302"/>
              </a:lnSpc>
              <a:spcBef>
                <a:spcPts val="0"/>
              </a:spcBef>
              <a:spcAft>
                <a:spcPts val="0"/>
              </a:spcAft>
              <a:buClr>
                <a:srgbClr val="562214"/>
              </a:buClr>
              <a:buSzPts val="4300"/>
              <a:buFont typeface="Gill Sans"/>
              <a:buNone/>
            </a:pPr>
            <a:r>
              <a:rPr lang="en-US"/>
              <a:t>GENERAL DESIGN OF A DEVICE  DRIVER</a:t>
            </a:r>
            <a:endParaRPr/>
          </a:p>
        </p:txBody>
      </p:sp>
      <p:sp>
        <p:nvSpPr>
          <p:cNvPr id="256" name="Google Shape;256;p41"/>
          <p:cNvSpPr/>
          <p:nvPr/>
        </p:nvSpPr>
        <p:spPr>
          <a:xfrm>
            <a:off x="1609087" y="1850314"/>
            <a:ext cx="5006588" cy="3332416"/>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5"/>
          <p:cNvSpPr txBox="1"/>
          <p:nvPr>
            <p:ph idx="1" type="body"/>
          </p:nvPr>
        </p:nvSpPr>
        <p:spPr>
          <a:xfrm>
            <a:off x="990600" y="304800"/>
            <a:ext cx="7943088" cy="5943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None/>
            </a:pPr>
            <a:r>
              <a:rPr b="1" lang="en-US" sz="2000">
                <a:latin typeface="Times New Roman"/>
                <a:ea typeface="Times New Roman"/>
                <a:cs typeface="Times New Roman"/>
                <a:sym typeface="Times New Roman"/>
              </a:rPr>
              <a:t>6.1.1 Debugging Functions And  Capabilities</a:t>
            </a:r>
            <a:endParaRPr/>
          </a:p>
          <a:p>
            <a:pPr indent="-283464" lvl="0" marL="365760" rtl="0" algn="l">
              <a:lnSpc>
                <a:spcPct val="100000"/>
              </a:lnSpc>
              <a:spcBef>
                <a:spcPts val="600"/>
              </a:spcBef>
              <a:spcAft>
                <a:spcPts val="0"/>
              </a:spcAft>
              <a:buSzPts val="1600"/>
              <a:buNone/>
            </a:pPr>
            <a:r>
              <a:t/>
            </a:r>
            <a:endParaRPr b="1"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Char char="⚫"/>
            </a:pPr>
            <a:r>
              <a:rPr b="1" lang="en-US" sz="2000">
                <a:latin typeface="Times New Roman"/>
                <a:ea typeface="Times New Roman"/>
                <a:cs typeface="Times New Roman"/>
                <a:sym typeface="Times New Roman"/>
              </a:rPr>
              <a:t>Execution sequencing</a:t>
            </a:r>
            <a:r>
              <a:rPr lang="en-US" sz="2000">
                <a:latin typeface="Times New Roman"/>
                <a:ea typeface="Times New Roman"/>
                <a:cs typeface="Times New Roman"/>
                <a:sym typeface="Times New Roman"/>
              </a:rPr>
              <a:t>: It is the observation and control of the flow of program execution. For example, the program may be halted after a fixed number of instructions are executed.</a:t>
            </a:r>
            <a:endParaRPr/>
          </a:p>
          <a:p>
            <a:pPr indent="-181864" lvl="0" marL="365760"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Char char="⚫"/>
            </a:pPr>
            <a:r>
              <a:rPr b="1" lang="en-US" sz="2000">
                <a:latin typeface="Times New Roman"/>
                <a:ea typeface="Times New Roman"/>
                <a:cs typeface="Times New Roman"/>
                <a:sym typeface="Times New Roman"/>
              </a:rPr>
              <a:t>Breakpoints </a:t>
            </a:r>
            <a:r>
              <a:rPr lang="en-US" sz="2000">
                <a:latin typeface="Times New Roman"/>
                <a:ea typeface="Times New Roman"/>
                <a:cs typeface="Times New Roman"/>
                <a:sym typeface="Times New Roman"/>
              </a:rPr>
              <a:t>– The programmer may define break points which cause execution to be suspended, when a specified point in the program is reached. After execution is suspended, the debugging command is used to analyze the progress of the program and to diagnose errors detected. Execution of the program can then be resumed.</a:t>
            </a:r>
            <a:endParaRPr/>
          </a:p>
          <a:p>
            <a:pPr indent="-181864" lvl="0" marL="365760"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Char char="⚫"/>
            </a:pPr>
            <a:r>
              <a:rPr b="1" lang="en-US" sz="2000">
                <a:latin typeface="Times New Roman"/>
                <a:ea typeface="Times New Roman"/>
                <a:cs typeface="Times New Roman"/>
                <a:sym typeface="Times New Roman"/>
              </a:rPr>
              <a:t>Conditional Expressions </a:t>
            </a:r>
            <a:r>
              <a:rPr lang="en-US" sz="2000">
                <a:latin typeface="Times New Roman"/>
                <a:ea typeface="Times New Roman"/>
                <a:cs typeface="Times New Roman"/>
                <a:sym typeface="Times New Roman"/>
              </a:rPr>
              <a:t>– Programmers can define some conditional expressions, that are continually evaluated during the debugging session. Program execution is suspended, when conditions are met, analysis is made, later execution is resumed</a:t>
            </a:r>
            <a:endParaRPr/>
          </a:p>
          <a:p>
            <a:pPr indent="-283464" lvl="0" marL="365760" rtl="0" algn="l">
              <a:lnSpc>
                <a:spcPct val="100000"/>
              </a:lnSpc>
              <a:spcBef>
                <a:spcPts val="600"/>
              </a:spcBef>
              <a:spcAft>
                <a:spcPts val="0"/>
              </a:spcAft>
              <a:buSzPts val="1600"/>
              <a:buNone/>
            </a:pPr>
            <a:r>
              <a:t/>
            </a:r>
            <a:endParaRPr b="1"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None/>
            </a:pPr>
            <a:r>
              <a:t/>
            </a:r>
            <a:endParaRPr b="1"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None/>
            </a:pPr>
            <a:r>
              <a:t/>
            </a:r>
            <a:endParaRPr b="1" sz="2000">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2"/>
          <p:cNvSpPr txBox="1"/>
          <p:nvPr>
            <p:ph type="title"/>
          </p:nvPr>
        </p:nvSpPr>
        <p:spPr>
          <a:xfrm>
            <a:off x="1828800" y="304800"/>
            <a:ext cx="6736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Times New Roman"/>
              <a:buNone/>
            </a:pPr>
            <a:r>
              <a:rPr lang="en-US">
                <a:latin typeface="Times New Roman"/>
                <a:ea typeface="Times New Roman"/>
                <a:cs typeface="Times New Roman"/>
                <a:sym typeface="Times New Roman"/>
              </a:rPr>
              <a:t>    Block device drivers</a:t>
            </a:r>
            <a:endParaRPr>
              <a:latin typeface="Times New Roman"/>
              <a:ea typeface="Times New Roman"/>
              <a:cs typeface="Times New Roman"/>
              <a:sym typeface="Times New Roman"/>
            </a:endParaRPr>
          </a:p>
        </p:txBody>
      </p:sp>
      <p:sp>
        <p:nvSpPr>
          <p:cNvPr id="262" name="Google Shape;262;p42"/>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lang="en-US" sz="2000">
                <a:latin typeface="Times New Roman"/>
                <a:ea typeface="Times New Roman"/>
                <a:cs typeface="Times New Roman"/>
                <a:sym typeface="Times New Roman"/>
              </a:rPr>
              <a:t>Block device drivers communicate with the OS through a collection of fixed  sized buffers.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OS manages a cache of these buffers and attempts to satisfy user requests for data by accessing buffers in the cache.</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driver is invoked only when the requested data is not in the cache, or when buffers in the cache have been changed and must be written out.</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Because of this buffer cache the driver is insulated from many of the details of the users requests and need only handle requests from the OS to fill or empty fixed – sized buffers.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Block drivers are used primarily to support devices that can contain file systems(such as hard disks).</a:t>
            </a:r>
            <a:endParaRPr sz="2000">
              <a:latin typeface="Times New Roman"/>
              <a:ea typeface="Times New Roman"/>
              <a:cs typeface="Times New Roman"/>
              <a:sym typeface="Times New Roma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3"/>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Gill Sans"/>
              <a:buNone/>
            </a:pPr>
            <a:r>
              <a:t/>
            </a:r>
            <a:endParaRPr/>
          </a:p>
        </p:txBody>
      </p:sp>
      <p:pic>
        <p:nvPicPr>
          <p:cNvPr id="268" name="Google Shape;268;p43"/>
          <p:cNvPicPr preferRelativeResize="0"/>
          <p:nvPr>
            <p:ph idx="1" type="body"/>
          </p:nvPr>
        </p:nvPicPr>
        <p:blipFill rotWithShape="1">
          <a:blip r:embed="rId3">
            <a:alphaModFix/>
          </a:blip>
          <a:srcRect b="0" l="0" r="0" t="0"/>
          <a:stretch/>
        </p:blipFill>
        <p:spPr>
          <a:xfrm>
            <a:off x="1435100" y="1817491"/>
            <a:ext cx="7499350" cy="4061217"/>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4"/>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Times New Roman"/>
              <a:buNone/>
            </a:pPr>
            <a:r>
              <a:rPr lang="en-US">
                <a:latin typeface="Times New Roman"/>
                <a:ea typeface="Times New Roman"/>
                <a:cs typeface="Times New Roman"/>
                <a:sym typeface="Times New Roman"/>
              </a:rPr>
              <a:t>    Character device drivers</a:t>
            </a:r>
            <a:endParaRPr>
              <a:latin typeface="Times New Roman"/>
              <a:ea typeface="Times New Roman"/>
              <a:cs typeface="Times New Roman"/>
              <a:sym typeface="Times New Roman"/>
            </a:endParaRPr>
          </a:p>
        </p:txBody>
      </p:sp>
      <p:sp>
        <p:nvSpPr>
          <p:cNvPr id="274" name="Google Shape;274;p44"/>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lang="en-US" sz="2000">
                <a:latin typeface="Times New Roman"/>
                <a:ea typeface="Times New Roman"/>
                <a:cs typeface="Times New Roman"/>
                <a:sym typeface="Times New Roman"/>
              </a:rPr>
              <a:t>Character drivers can handle I/O requests of arbitrary size and can be used to support almost any type of device.</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Character drivers are used for devices that either deal with data a byte at a time (such as line printers)</a:t>
            </a:r>
            <a:endParaRPr/>
          </a:p>
          <a:p>
            <a:pPr indent="-283464" lvl="0" marL="365760" rtl="0" algn="l">
              <a:lnSpc>
                <a:spcPct val="100000"/>
              </a:lnSpc>
              <a:spcBef>
                <a:spcPts val="600"/>
              </a:spcBef>
              <a:spcAft>
                <a:spcPts val="0"/>
              </a:spcAft>
              <a:buSzPts val="1600"/>
              <a:buNone/>
            </a:pPr>
            <a:r>
              <a:rPr lang="en-US" sz="2000">
                <a:latin typeface="Times New Roman"/>
                <a:ea typeface="Times New Roman"/>
                <a:cs typeface="Times New Roman"/>
                <a:sym typeface="Times New Roman"/>
              </a:rPr>
              <a:t>				OR</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Work best with data in chunks smaller or larger than the standard fixed sized buffers used by block drivers.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One of the major differences between block and character drivers is that while user processes interact with block drivers only indirectly through the buffer cache, their relationship with character drivers is very direct.</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I/O request is passed unchanged to the driver to process and the character driver is responsible for transferring the data directly to and from the user process’s memory.</a:t>
            </a:r>
            <a:endParaRPr sz="2000">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5"/>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Gill Sans"/>
              <a:buNone/>
            </a:pPr>
            <a:r>
              <a:t/>
            </a:r>
            <a:endParaRPr/>
          </a:p>
        </p:txBody>
      </p:sp>
      <p:pic>
        <p:nvPicPr>
          <p:cNvPr id="280" name="Google Shape;280;p45"/>
          <p:cNvPicPr preferRelativeResize="0"/>
          <p:nvPr>
            <p:ph idx="1" type="body"/>
          </p:nvPr>
        </p:nvPicPr>
        <p:blipFill rotWithShape="1">
          <a:blip r:embed="rId3">
            <a:alphaModFix/>
          </a:blip>
          <a:srcRect b="0" l="0" r="0" t="0"/>
          <a:stretch/>
        </p:blipFill>
        <p:spPr>
          <a:xfrm>
            <a:off x="1905000" y="1981200"/>
            <a:ext cx="6705600" cy="412171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6"/>
          <p:cNvSpPr txBox="1"/>
          <p:nvPr/>
        </p:nvSpPr>
        <p:spPr>
          <a:xfrm>
            <a:off x="1066800" y="1676400"/>
            <a:ext cx="7048500" cy="2586422"/>
          </a:xfrm>
          <a:prstGeom prst="rect">
            <a:avLst/>
          </a:prstGeom>
          <a:noFill/>
          <a:ln>
            <a:noFill/>
          </a:ln>
        </p:spPr>
        <p:txBody>
          <a:bodyPr anchorCtr="0" anchor="t" bIns="0" lIns="0" spcFirstLastPara="1" rIns="0" wrap="square" tIns="84900">
            <a:spAutoFit/>
          </a:bodyPr>
          <a:lstStyle/>
          <a:p>
            <a:pPr indent="0" lvl="0" marL="11397" marR="0" rtl="0" algn="l">
              <a:spcBef>
                <a:spcPts val="0"/>
              </a:spcBef>
              <a:spcAft>
                <a:spcPts val="0"/>
              </a:spcAft>
              <a:buNone/>
            </a:pPr>
            <a:r>
              <a:rPr b="1" lang="en-US" sz="2000">
                <a:solidFill>
                  <a:schemeClr val="dk1"/>
                </a:solidFill>
                <a:latin typeface="Times New Roman"/>
                <a:ea typeface="Times New Roman"/>
                <a:cs typeface="Times New Roman"/>
                <a:sym typeface="Times New Roman"/>
              </a:rPr>
              <a:t>Character Device Vs. Block Device</a:t>
            </a:r>
            <a:endParaRPr sz="2000">
              <a:solidFill>
                <a:schemeClr val="dk1"/>
              </a:solidFill>
              <a:latin typeface="Times New Roman"/>
              <a:ea typeface="Times New Roman"/>
              <a:cs typeface="Times New Roman"/>
              <a:sym typeface="Times New Roman"/>
            </a:endParaRPr>
          </a:p>
          <a:p>
            <a:pPr indent="-154429" lvl="0" marL="165826" marR="4559" rtl="0" algn="l">
              <a:lnSpc>
                <a:spcPct val="101850"/>
              </a:lnSpc>
              <a:spcBef>
                <a:spcPts val="757"/>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A Character ('c') Device is one with which the Driver communicates by  sending and receiving single characters (bytes, octets).</a:t>
            </a:r>
            <a:endParaRPr sz="2000">
              <a:solidFill>
                <a:schemeClr val="dk1"/>
              </a:solidFill>
              <a:latin typeface="Times New Roman"/>
              <a:ea typeface="Times New Roman"/>
              <a:cs typeface="Times New Roman"/>
              <a:sym typeface="Times New Roman"/>
            </a:endParaRPr>
          </a:p>
          <a:p>
            <a:pPr indent="-154429" lvl="0" marL="165826" marR="402883" rtl="0" algn="l">
              <a:lnSpc>
                <a:spcPct val="101850"/>
              </a:lnSpc>
              <a:spcBef>
                <a:spcPts val="718"/>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A Block ('b') Device is one with which the Driver communicates by  sending entire blocks of data.</a:t>
            </a:r>
            <a:endParaRPr sz="2000">
              <a:solidFill>
                <a:schemeClr val="dk1"/>
              </a:solidFill>
              <a:latin typeface="Times New Roman"/>
              <a:ea typeface="Times New Roman"/>
              <a:cs typeface="Times New Roman"/>
              <a:sym typeface="Times New Roman"/>
            </a:endParaRPr>
          </a:p>
          <a:p>
            <a:pPr indent="-154429" lvl="0" marL="165826" marR="334501" rtl="0" algn="l">
              <a:lnSpc>
                <a:spcPct val="101850"/>
              </a:lnSpc>
              <a:spcBef>
                <a:spcPts val="718"/>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Examples for Character Devices: serial ports, parallel ports, sounds  cards.</a:t>
            </a:r>
            <a:endParaRPr sz="2000">
              <a:solidFill>
                <a:schemeClr val="dk1"/>
              </a:solidFill>
              <a:latin typeface="Times New Roman"/>
              <a:ea typeface="Times New Roman"/>
              <a:cs typeface="Times New Roman"/>
              <a:sym typeface="Times New Roman"/>
            </a:endParaRPr>
          </a:p>
          <a:p>
            <a:pPr indent="-154429" lvl="0" marL="165826" marR="0" rtl="0" algn="l">
              <a:spcBef>
                <a:spcPts val="453"/>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Examples for Block Devices: hard disks, USB cameras, Disk-On-Key.</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7"/>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Times New Roman"/>
              <a:buNone/>
            </a:pPr>
            <a:r>
              <a:rPr lang="en-US">
                <a:latin typeface="Times New Roman"/>
                <a:ea typeface="Times New Roman"/>
                <a:cs typeface="Times New Roman"/>
                <a:sym typeface="Times New Roman"/>
              </a:rPr>
              <a:t>Anatomy of a device driver</a:t>
            </a:r>
            <a:endParaRPr>
              <a:latin typeface="Times New Roman"/>
              <a:ea typeface="Times New Roman"/>
              <a:cs typeface="Times New Roman"/>
              <a:sym typeface="Times New Roman"/>
            </a:endParaRPr>
          </a:p>
        </p:txBody>
      </p:sp>
      <p:sp>
        <p:nvSpPr>
          <p:cNvPr id="291" name="Google Shape;291;p47"/>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lang="en-US" sz="2000">
                <a:latin typeface="Times New Roman"/>
                <a:ea typeface="Times New Roman"/>
                <a:cs typeface="Times New Roman"/>
                <a:sym typeface="Times New Roman"/>
              </a:rPr>
              <a:t>A device driver is a set of entry points(routines) that can be called by the OS.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A driver also contain : data structures private to the driver, references to kernel data structures external to the driver and routines private to the driver.</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Most device drivers are written as a single source file.</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initial part of the driver is called prologue.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8"/>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Gill Sans"/>
              <a:buNone/>
            </a:pPr>
            <a:r>
              <a:t/>
            </a:r>
            <a:endParaRPr/>
          </a:p>
        </p:txBody>
      </p:sp>
      <p:sp>
        <p:nvSpPr>
          <p:cNvPr id="297" name="Google Shape;297;p48"/>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lang="en-US" sz="2000">
                <a:latin typeface="Times New Roman"/>
                <a:ea typeface="Times New Roman"/>
                <a:cs typeface="Times New Roman"/>
                <a:sym typeface="Times New Roman"/>
              </a:rPr>
              <a:t>The prologue is everything before the first routine and like most C programs contains:</a:t>
            </a:r>
            <a:endParaRPr/>
          </a:p>
          <a:p>
            <a:pPr indent="-237744" lvl="1" marL="640080" rtl="0" algn="l">
              <a:lnSpc>
                <a:spcPct val="100000"/>
              </a:lnSpc>
              <a:spcBef>
                <a:spcPts val="550"/>
              </a:spcBef>
              <a:spcAft>
                <a:spcPts val="0"/>
              </a:spcAft>
              <a:buSzPts val="2000"/>
              <a:buFont typeface="Noto Sans Symbols"/>
              <a:buChar char="⮚"/>
            </a:pPr>
            <a:r>
              <a:rPr lang="en-US" sz="2000">
                <a:latin typeface="Times New Roman"/>
                <a:ea typeface="Times New Roman"/>
                <a:cs typeface="Times New Roman"/>
                <a:sym typeface="Times New Roman"/>
              </a:rPr>
              <a:t># include directives referencing header files which define various kernel data types and structures.</a:t>
            </a:r>
            <a:endParaRPr/>
          </a:p>
          <a:p>
            <a:pPr indent="-237744" lvl="1" marL="640080" rtl="0" algn="l">
              <a:lnSpc>
                <a:spcPct val="100000"/>
              </a:lnSpc>
              <a:spcBef>
                <a:spcPts val="550"/>
              </a:spcBef>
              <a:spcAft>
                <a:spcPts val="0"/>
              </a:spcAft>
              <a:buSzPts val="2000"/>
              <a:buFont typeface="Noto Sans Symbols"/>
              <a:buChar char="⮚"/>
            </a:pPr>
            <a:r>
              <a:rPr lang="en-US" sz="2000">
                <a:latin typeface="Times New Roman"/>
                <a:ea typeface="Times New Roman"/>
                <a:cs typeface="Times New Roman"/>
                <a:sym typeface="Times New Roman"/>
              </a:rPr>
              <a:t># define directives that provide mnemonic names for various constants used in the driver.</a:t>
            </a:r>
            <a:endParaRPr/>
          </a:p>
          <a:p>
            <a:pPr indent="-237744" lvl="1" marL="640080" rtl="0" algn="l">
              <a:lnSpc>
                <a:spcPct val="100000"/>
              </a:lnSpc>
              <a:spcBef>
                <a:spcPts val="550"/>
              </a:spcBef>
              <a:spcAft>
                <a:spcPts val="0"/>
              </a:spcAft>
              <a:buSzPts val="2000"/>
              <a:buFont typeface="Noto Sans Symbols"/>
              <a:buChar char="⮚"/>
            </a:pPr>
            <a:r>
              <a:rPr lang="en-US" sz="2000">
                <a:latin typeface="Times New Roman"/>
                <a:ea typeface="Times New Roman"/>
                <a:cs typeface="Times New Roman"/>
                <a:sym typeface="Times New Roman"/>
              </a:rPr>
              <a:t>Declarations of variables and data structures</a:t>
            </a:r>
            <a:endParaRPr/>
          </a:p>
          <a:p>
            <a:pPr indent="-237744" lvl="1" marL="640080" rtl="0" algn="l">
              <a:lnSpc>
                <a:spcPct val="100000"/>
              </a:lnSpc>
              <a:spcBef>
                <a:spcPts val="550"/>
              </a:spcBef>
              <a:spcAft>
                <a:spcPts val="0"/>
              </a:spcAft>
              <a:buSzPts val="2000"/>
              <a:buNone/>
            </a:pPr>
            <a:r>
              <a:t/>
            </a:r>
            <a:endParaRPr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None/>
            </a:pPr>
            <a:r>
              <a:rPr lang="en-US" sz="2000">
                <a:latin typeface="Times New Roman"/>
                <a:ea typeface="Times New Roman"/>
                <a:cs typeface="Times New Roman"/>
                <a:sym typeface="Times New Roman"/>
              </a:rPr>
              <a:t>    The remaining part of the driver are the entry points( C functions referenced by the OS) and routines (C functions private to the driver)</a:t>
            </a:r>
            <a:endParaRPr sz="2000">
              <a:latin typeface="Times New Roman"/>
              <a:ea typeface="Times New Roman"/>
              <a:cs typeface="Times New Roman"/>
              <a:sym typeface="Times New Roman"/>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9"/>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Gill Sans"/>
              <a:buNone/>
            </a:pPr>
            <a:r>
              <a:t/>
            </a:r>
            <a:endParaRPr/>
          </a:p>
        </p:txBody>
      </p:sp>
      <p:sp>
        <p:nvSpPr>
          <p:cNvPr id="303" name="Google Shape;303;p49"/>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lnSpcReduction="10000"/>
          </a:bodyPr>
          <a:lstStyle/>
          <a:p>
            <a:pPr indent="-283464" lvl="0" marL="365760" rtl="0" algn="l">
              <a:lnSpc>
                <a:spcPct val="100000"/>
              </a:lnSpc>
              <a:spcBef>
                <a:spcPts val="0"/>
              </a:spcBef>
              <a:spcAft>
                <a:spcPts val="0"/>
              </a:spcAft>
              <a:buSzPts val="1600"/>
              <a:buChar char="⚫"/>
            </a:pPr>
            <a:r>
              <a:rPr lang="en-US" sz="2000">
                <a:latin typeface="Times New Roman"/>
                <a:ea typeface="Times New Roman"/>
                <a:cs typeface="Times New Roman"/>
                <a:sym typeface="Times New Roman"/>
              </a:rPr>
              <a:t>Writing device drivers is somewhat different from writing application program in C.</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main difference is that device drivers are part of the kernel and not normal user processes. This means that many of the things a normal C program can do a driver cannot.</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functions that are supported by our kernel may be found in the device driver manual for our system.</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stack space available is limited and is not expandable.</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Do not use recursive functions and do not declare local arrays.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Do not use floating point arithmetic. Although the machine may have a floating point unit, the kernel does not save the contents of the FPU registers unless it is planning to switch processes. Therefore using FPU can cause incorrect results both in the code and some user’s programs and at worst can cause the system to crash.</a:t>
            </a:r>
            <a:endParaRPr/>
          </a:p>
          <a:p>
            <a:pPr indent="-181864" lvl="0" marL="365760"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0"/>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Gill Sans"/>
              <a:buNone/>
            </a:pPr>
            <a:r>
              <a:t/>
            </a:r>
            <a:endParaRPr/>
          </a:p>
        </p:txBody>
      </p:sp>
      <p:sp>
        <p:nvSpPr>
          <p:cNvPr id="309" name="Google Shape;309;p50"/>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lang="en-US" sz="2000">
                <a:latin typeface="Times New Roman"/>
                <a:ea typeface="Times New Roman"/>
                <a:cs typeface="Times New Roman"/>
                <a:sym typeface="Times New Roman"/>
              </a:rPr>
              <a:t>Do not busy wait(spin) within the deriver waiting for an event to occur unless the expected time to wait is less than the time to leave the device driver and re-enter it when an interrupt occurs.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A spin loop will prevent the system from doing anything but responding to interrupts.</a:t>
            </a:r>
            <a:endParaRPr sz="20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6"/>
          <p:cNvSpPr txBox="1"/>
          <p:nvPr>
            <p:ph idx="1" type="body"/>
          </p:nvPr>
        </p:nvSpPr>
        <p:spPr>
          <a:xfrm>
            <a:off x="1066800" y="1295400"/>
            <a:ext cx="7866888" cy="5181600"/>
          </a:xfrm>
          <a:prstGeom prst="rect">
            <a:avLst/>
          </a:prstGeom>
          <a:noFill/>
          <a:ln>
            <a:noFill/>
          </a:ln>
        </p:spPr>
        <p:txBody>
          <a:bodyPr anchorCtr="0" anchor="t" bIns="45700" lIns="91425" spcFirstLastPara="1" rIns="91425" wrap="square" tIns="45700">
            <a:noAutofit/>
          </a:bodyPr>
          <a:lstStyle/>
          <a:p>
            <a:pPr indent="-283464" lvl="0" marL="365760" rtl="0" algn="l">
              <a:lnSpc>
                <a:spcPct val="100000"/>
              </a:lnSpc>
              <a:spcBef>
                <a:spcPts val="0"/>
              </a:spcBef>
              <a:spcAft>
                <a:spcPts val="0"/>
              </a:spcAft>
              <a:buSzPts val="1600"/>
              <a:buChar char="⚫"/>
            </a:pPr>
            <a:r>
              <a:rPr b="1" lang="en-US" sz="2000">
                <a:latin typeface="Times New Roman"/>
                <a:ea typeface="Times New Roman"/>
                <a:cs typeface="Times New Roman"/>
                <a:sym typeface="Times New Roman"/>
              </a:rPr>
              <a:t>Gaits</a:t>
            </a:r>
            <a:r>
              <a:rPr lang="en-US" sz="2000">
                <a:latin typeface="Times New Roman"/>
                <a:ea typeface="Times New Roman"/>
                <a:cs typeface="Times New Roman"/>
                <a:sym typeface="Times New Roman"/>
              </a:rPr>
              <a:t>- Given a good graphical representation of program progress may even be useful in running the program in various speeds called gaits.</a:t>
            </a:r>
            <a:endParaRPr sz="2000">
              <a:latin typeface="Times New Roman"/>
              <a:ea typeface="Times New Roman"/>
              <a:cs typeface="Times New Roman"/>
              <a:sym typeface="Times New Roman"/>
            </a:endParaRPr>
          </a:p>
          <a:p>
            <a:pPr indent="-181864" lvl="0" marL="365760" rtl="0" algn="l">
              <a:lnSpc>
                <a:spcPct val="100000"/>
              </a:lnSpc>
              <a:spcBef>
                <a:spcPts val="600"/>
              </a:spcBef>
              <a:spcAft>
                <a:spcPts val="0"/>
              </a:spcAft>
              <a:buSzPts val="1600"/>
              <a:buNone/>
            </a:pPr>
            <a:r>
              <a:t/>
            </a:r>
            <a:endParaRPr b="1"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Char char="⚫"/>
            </a:pPr>
            <a:r>
              <a:rPr b="1" lang="en-US" sz="2000">
                <a:latin typeface="Times New Roman"/>
                <a:ea typeface="Times New Roman"/>
                <a:cs typeface="Times New Roman"/>
                <a:sym typeface="Times New Roman"/>
              </a:rPr>
              <a:t>Tracing - </a:t>
            </a:r>
            <a:r>
              <a:rPr lang="en-US" sz="2000">
                <a:latin typeface="Times New Roman"/>
                <a:ea typeface="Times New Roman"/>
                <a:cs typeface="Times New Roman"/>
                <a:sym typeface="Times New Roman"/>
              </a:rPr>
              <a:t> can be used to track the flow of execution logic and data modifications. The control flow can be traced at different levels of detail – procedure, branch, individual instruction, and so on.</a:t>
            </a:r>
            <a:endParaRPr/>
          </a:p>
          <a:p>
            <a:pPr indent="-181864" lvl="0" marL="365760"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a:p>
            <a:pPr indent="-283464" lvl="0" marL="365760" rtl="0" algn="l">
              <a:lnSpc>
                <a:spcPct val="100000"/>
              </a:lnSpc>
              <a:spcBef>
                <a:spcPts val="600"/>
              </a:spcBef>
              <a:spcAft>
                <a:spcPts val="0"/>
              </a:spcAft>
              <a:buSzPts val="1600"/>
              <a:buChar char="⚫"/>
            </a:pPr>
            <a:r>
              <a:rPr b="1" lang="en-US" sz="2000">
                <a:latin typeface="Times New Roman"/>
                <a:ea typeface="Times New Roman"/>
                <a:cs typeface="Times New Roman"/>
                <a:sym typeface="Times New Roman"/>
              </a:rPr>
              <a:t>Trace back </a:t>
            </a:r>
            <a:r>
              <a:rPr lang="en-US" sz="2000">
                <a:latin typeface="Times New Roman"/>
                <a:ea typeface="Times New Roman"/>
                <a:cs typeface="Times New Roman"/>
                <a:sym typeface="Times New Roman"/>
              </a:rPr>
              <a:t>can show the path by which the current statement in the program was reached. It can also show which statements have modified a given variable or parameter. The statement numbers are displayed rather than as hexadecimal displacements. </a:t>
            </a:r>
            <a:endParaRPr/>
          </a:p>
          <a:p>
            <a:pPr indent="-181864" lvl="0" marL="365760"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a:p>
            <a:pPr indent="-181864" lvl="0" marL="365760" rtl="0" algn="l">
              <a:lnSpc>
                <a:spcPct val="100000"/>
              </a:lnSpc>
              <a:spcBef>
                <a:spcPts val="600"/>
              </a:spcBef>
              <a:spcAft>
                <a:spcPts val="0"/>
              </a:spcAft>
              <a:buSzPts val="1600"/>
              <a:buNone/>
            </a:pPr>
            <a:r>
              <a:t/>
            </a:r>
            <a:endParaRPr sz="20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7"/>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Gill Sans"/>
              <a:buNone/>
            </a:pPr>
            <a:r>
              <a:t/>
            </a:r>
            <a:endParaRPr/>
          </a:p>
        </p:txBody>
      </p:sp>
      <p:sp>
        <p:nvSpPr>
          <p:cNvPr id="122" name="Google Shape;122;p17"/>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b="1" lang="en-US" sz="2000">
                <a:latin typeface="Times New Roman"/>
                <a:ea typeface="Times New Roman"/>
                <a:cs typeface="Times New Roman"/>
                <a:sym typeface="Times New Roman"/>
              </a:rPr>
              <a:t>Program-display Capabilities </a:t>
            </a:r>
            <a:r>
              <a:rPr lang="en-US" sz="2000">
                <a:latin typeface="Times New Roman"/>
                <a:ea typeface="Times New Roman"/>
                <a:cs typeface="Times New Roman"/>
                <a:sym typeface="Times New Roman"/>
              </a:rPr>
              <a:t>-  It is also important for a debugging system to have good program display capabilities. </a:t>
            </a:r>
            <a:endParaRPr/>
          </a:p>
          <a:p>
            <a:pPr indent="-237744" lvl="1" marL="640080" rtl="0" algn="l">
              <a:lnSpc>
                <a:spcPct val="100000"/>
              </a:lnSpc>
              <a:spcBef>
                <a:spcPts val="550"/>
              </a:spcBef>
              <a:spcAft>
                <a:spcPts val="0"/>
              </a:spcAft>
              <a:buSzPts val="2000"/>
              <a:buChar char="◦"/>
            </a:pPr>
            <a:r>
              <a:rPr lang="en-US" sz="2000">
                <a:latin typeface="Times New Roman"/>
                <a:ea typeface="Times New Roman"/>
                <a:cs typeface="Times New Roman"/>
                <a:sym typeface="Times New Roman"/>
              </a:rPr>
              <a:t>It must be possible to display the program being debugged, completely with statement numbers. The user should be able to control the level at which this display occurs. For eg: The program may be displayed as originally written or with macro  expansion.</a:t>
            </a:r>
            <a:endParaRPr/>
          </a:p>
          <a:p>
            <a:pPr indent="-237744" lvl="1" marL="640080" rtl="0" algn="l">
              <a:lnSpc>
                <a:spcPct val="100000"/>
              </a:lnSpc>
              <a:spcBef>
                <a:spcPts val="550"/>
              </a:spcBef>
              <a:spcAft>
                <a:spcPts val="0"/>
              </a:spcAft>
              <a:buSzPts val="2000"/>
              <a:buChar char="◦"/>
            </a:pPr>
            <a:r>
              <a:rPr lang="en-US" sz="2000">
                <a:latin typeface="Times New Roman"/>
                <a:ea typeface="Times New Roman"/>
                <a:cs typeface="Times New Roman"/>
                <a:sym typeface="Times New Roman"/>
              </a:rPr>
              <a:t>It is useful to modify and incrementally recompile the program during the debugging session. The system should save all the debugging specifications across such a recompilation so the programmer does not reissue all of these debugging commands.</a:t>
            </a:r>
            <a:endParaRPr/>
          </a:p>
          <a:p>
            <a:pPr indent="-237744" lvl="1" marL="640080" rtl="0" algn="l">
              <a:lnSpc>
                <a:spcPct val="100000"/>
              </a:lnSpc>
              <a:spcBef>
                <a:spcPts val="550"/>
              </a:spcBef>
              <a:spcAft>
                <a:spcPts val="0"/>
              </a:spcAft>
              <a:buSzPts val="2000"/>
              <a:buChar char="◦"/>
            </a:pPr>
            <a:r>
              <a:rPr lang="en-US" sz="2000">
                <a:latin typeface="Times New Roman"/>
                <a:ea typeface="Times New Roman"/>
                <a:cs typeface="Times New Roman"/>
                <a:sym typeface="Times New Roman"/>
              </a:rPr>
              <a:t>It should be possible to symbolically display or modify the contents of  any of the variables and constants in the program and then resume execution – after these changes.</a:t>
            </a:r>
            <a:endParaRPr sz="2000">
              <a:latin typeface="Times New Roman"/>
              <a:ea typeface="Times New Roman"/>
              <a:cs typeface="Times New Roman"/>
              <a:sym typeface="Times New Roman"/>
            </a:endParaRPr>
          </a:p>
          <a:p>
            <a:pPr indent="-120903" lvl="0" marL="365760" rtl="0" algn="l">
              <a:lnSpc>
                <a:spcPct val="100000"/>
              </a:lnSpc>
              <a:spcBef>
                <a:spcPts val="600"/>
              </a:spcBef>
              <a:spcAft>
                <a:spcPts val="0"/>
              </a:spcAft>
              <a:buSzPts val="256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8"/>
          <p:cNvSpPr txBox="1"/>
          <p:nvPr>
            <p:ph idx="1" type="body"/>
          </p:nvPr>
        </p:nvSpPr>
        <p:spPr>
          <a:xfrm>
            <a:off x="1143000" y="381000"/>
            <a:ext cx="7790688" cy="61722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b="1" lang="en-US" sz="2000">
                <a:latin typeface="Times New Roman"/>
                <a:ea typeface="Times New Roman"/>
                <a:cs typeface="Times New Roman"/>
                <a:sym typeface="Times New Roman"/>
              </a:rPr>
              <a:t>Multilingual Capability -  </a:t>
            </a:r>
            <a:r>
              <a:rPr lang="en-US" sz="2000">
                <a:latin typeface="Times New Roman"/>
                <a:ea typeface="Times New Roman"/>
                <a:cs typeface="Times New Roman"/>
                <a:sym typeface="Times New Roman"/>
              </a:rPr>
              <a:t>A debugging system should consider the language in which the program being debugged is written. </a:t>
            </a:r>
            <a:endParaRPr/>
          </a:p>
          <a:p>
            <a:pPr indent="-237744" lvl="1" marL="640080" rtl="0" algn="l">
              <a:lnSpc>
                <a:spcPct val="100000"/>
              </a:lnSpc>
              <a:spcBef>
                <a:spcPts val="550"/>
              </a:spcBef>
              <a:spcAft>
                <a:spcPts val="0"/>
              </a:spcAft>
              <a:buSzPts val="2000"/>
              <a:buChar char="◦"/>
            </a:pPr>
            <a:r>
              <a:rPr lang="en-US" sz="2000">
                <a:latin typeface="Times New Roman"/>
                <a:ea typeface="Times New Roman"/>
                <a:cs typeface="Times New Roman"/>
                <a:sym typeface="Times New Roman"/>
              </a:rPr>
              <a:t>Most user environments and many applications systems involve the use of different programming languages. A single debugging tool should be available to multilingual situations.</a:t>
            </a:r>
            <a:endParaRPr/>
          </a:p>
          <a:p>
            <a:pPr indent="-237744" lvl="1" marL="640080" rtl="0" algn="l">
              <a:lnSpc>
                <a:spcPct val="100000"/>
              </a:lnSpc>
              <a:spcBef>
                <a:spcPts val="550"/>
              </a:spcBef>
              <a:spcAft>
                <a:spcPts val="0"/>
              </a:spcAft>
              <a:buSzPts val="2000"/>
              <a:buChar char="◦"/>
            </a:pPr>
            <a:r>
              <a:rPr lang="en-US" sz="2000">
                <a:latin typeface="Times New Roman"/>
                <a:ea typeface="Times New Roman"/>
                <a:cs typeface="Times New Roman"/>
                <a:sym typeface="Times New Roman"/>
              </a:rPr>
              <a:t>Debugger commands that initiate actions and collect data about a program’s execution should be common across languages.</a:t>
            </a:r>
            <a:endParaRPr/>
          </a:p>
          <a:p>
            <a:pPr indent="-237744" lvl="1" marL="640080" rtl="0" algn="l">
              <a:lnSpc>
                <a:spcPct val="100000"/>
              </a:lnSpc>
              <a:spcBef>
                <a:spcPts val="550"/>
              </a:spcBef>
              <a:spcAft>
                <a:spcPts val="0"/>
              </a:spcAft>
              <a:buSzPts val="2000"/>
              <a:buChar char="◦"/>
            </a:pPr>
            <a:r>
              <a:rPr lang="en-US" sz="2000">
                <a:latin typeface="Times New Roman"/>
                <a:ea typeface="Times New Roman"/>
                <a:cs typeface="Times New Roman"/>
                <a:sym typeface="Times New Roman"/>
              </a:rPr>
              <a:t>A debugging system must be sensitive to the specific language being debugged so that procedural, arithmetic and conditional logic can be coded in the syntax of that language.</a:t>
            </a:r>
            <a:endParaRPr/>
          </a:p>
          <a:p>
            <a:pPr indent="-237744" lvl="1" marL="640080" rtl="0" algn="l">
              <a:lnSpc>
                <a:spcPct val="100000"/>
              </a:lnSpc>
              <a:spcBef>
                <a:spcPts val="550"/>
              </a:spcBef>
              <a:spcAft>
                <a:spcPts val="0"/>
              </a:spcAft>
              <a:buSzPts val="2000"/>
              <a:buChar char="◦"/>
            </a:pPr>
            <a:r>
              <a:rPr lang="en-US" sz="2000">
                <a:latin typeface="Times New Roman"/>
                <a:ea typeface="Times New Roman"/>
                <a:cs typeface="Times New Roman"/>
                <a:sym typeface="Times New Roman"/>
              </a:rPr>
              <a:t>When the debugger receives control, the execution of the program being debugged is temporarily suspended.</a:t>
            </a:r>
            <a:endParaRPr/>
          </a:p>
          <a:p>
            <a:pPr indent="-237744" lvl="1" marL="640080" rtl="0" algn="l">
              <a:lnSpc>
                <a:spcPct val="100000"/>
              </a:lnSpc>
              <a:spcBef>
                <a:spcPts val="550"/>
              </a:spcBef>
              <a:spcAft>
                <a:spcPts val="0"/>
              </a:spcAft>
              <a:buSzPts val="2000"/>
              <a:buChar char="◦"/>
            </a:pPr>
            <a:r>
              <a:rPr lang="en-US" sz="2000">
                <a:latin typeface="Times New Roman"/>
                <a:ea typeface="Times New Roman"/>
                <a:cs typeface="Times New Roman"/>
                <a:sym typeface="Times New Roman"/>
              </a:rPr>
              <a:t>The debugger must then be able to determine the language in which the program is written and set its context accordingly.</a:t>
            </a:r>
            <a:endParaRPr/>
          </a:p>
          <a:p>
            <a:pPr indent="-237744" lvl="1" marL="640080" rtl="0" algn="l">
              <a:lnSpc>
                <a:spcPct val="100000"/>
              </a:lnSpc>
              <a:spcBef>
                <a:spcPts val="550"/>
              </a:spcBef>
              <a:spcAft>
                <a:spcPts val="0"/>
              </a:spcAft>
              <a:buSzPts val="2000"/>
              <a:buChar char="◦"/>
            </a:pPr>
            <a:r>
              <a:rPr lang="en-US" sz="2000">
                <a:latin typeface="Times New Roman"/>
                <a:ea typeface="Times New Roman"/>
                <a:cs typeface="Times New Roman"/>
                <a:sym typeface="Times New Roman"/>
              </a:rPr>
              <a:t>The debugger should be able to switch its context when a program written in one language calls a program written in a different language.</a:t>
            </a:r>
            <a:endParaRPr/>
          </a:p>
          <a:p>
            <a:pPr indent="-120903" lvl="0" marL="365760" rtl="0" algn="l">
              <a:lnSpc>
                <a:spcPct val="100000"/>
              </a:lnSpc>
              <a:spcBef>
                <a:spcPts val="600"/>
              </a:spcBef>
              <a:spcAft>
                <a:spcPts val="0"/>
              </a:spcAft>
              <a:buSzPts val="256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1435608" y="274638"/>
            <a:ext cx="749808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562214"/>
              </a:buClr>
              <a:buSzPts val="4300"/>
              <a:buFont typeface="Gill Sans"/>
              <a:buNone/>
            </a:pPr>
            <a:r>
              <a:t/>
            </a:r>
            <a:endParaRPr/>
          </a:p>
        </p:txBody>
      </p:sp>
      <p:sp>
        <p:nvSpPr>
          <p:cNvPr id="133" name="Google Shape;133;p19"/>
          <p:cNvSpPr txBox="1"/>
          <p:nvPr>
            <p:ph idx="1" type="body"/>
          </p:nvPr>
        </p:nvSpPr>
        <p:spPr>
          <a:xfrm>
            <a:off x="1435608" y="1447800"/>
            <a:ext cx="7498080" cy="48006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None/>
            </a:pPr>
            <a:r>
              <a:rPr b="1" lang="en-US" sz="2000">
                <a:latin typeface="Times New Roman"/>
                <a:ea typeface="Times New Roman"/>
                <a:cs typeface="Times New Roman"/>
                <a:sym typeface="Times New Roman"/>
              </a:rPr>
              <a:t>Context Effects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context being used has many different effects on the debugging interaction. </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For example. The statements are different depending on the language</a:t>
            </a:r>
            <a:endParaRPr/>
          </a:p>
          <a:p>
            <a:pPr indent="-228599" lvl="2" marL="886967" rtl="0" algn="l">
              <a:lnSpc>
                <a:spcPct val="100000"/>
              </a:lnSpc>
              <a:spcBef>
                <a:spcPts val="400"/>
              </a:spcBef>
              <a:spcAft>
                <a:spcPts val="0"/>
              </a:spcAft>
              <a:buSzPts val="2000"/>
              <a:buNone/>
            </a:pPr>
            <a:r>
              <a:rPr lang="en-US" sz="2000">
                <a:latin typeface="Times New Roman"/>
                <a:ea typeface="Times New Roman"/>
                <a:cs typeface="Times New Roman"/>
                <a:sym typeface="Times New Roman"/>
              </a:rPr>
              <a:t>COBOL - MOVE 6.5 TO X</a:t>
            </a:r>
            <a:endParaRPr/>
          </a:p>
          <a:p>
            <a:pPr indent="-228599" lvl="2" marL="886967" rtl="0" algn="l">
              <a:lnSpc>
                <a:spcPct val="100000"/>
              </a:lnSpc>
              <a:spcBef>
                <a:spcPts val="400"/>
              </a:spcBef>
              <a:spcAft>
                <a:spcPts val="0"/>
              </a:spcAft>
              <a:buSzPts val="2000"/>
              <a:buNone/>
            </a:pPr>
            <a:r>
              <a:rPr lang="en-US" sz="2000">
                <a:latin typeface="Times New Roman"/>
                <a:ea typeface="Times New Roman"/>
                <a:cs typeface="Times New Roman"/>
                <a:sym typeface="Times New Roman"/>
              </a:rPr>
              <a:t>FORTRAN - X = 6.5</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Likewise conditional statements should use the notation of the source language</a:t>
            </a:r>
            <a:endParaRPr/>
          </a:p>
          <a:p>
            <a:pPr indent="-228599" lvl="2" marL="886967" rtl="0" algn="l">
              <a:lnSpc>
                <a:spcPct val="100000"/>
              </a:lnSpc>
              <a:spcBef>
                <a:spcPts val="400"/>
              </a:spcBef>
              <a:spcAft>
                <a:spcPts val="0"/>
              </a:spcAft>
              <a:buSzPts val="2000"/>
              <a:buNone/>
            </a:pPr>
            <a:r>
              <a:rPr lang="en-US" sz="2000">
                <a:latin typeface="Times New Roman"/>
                <a:ea typeface="Times New Roman"/>
                <a:cs typeface="Times New Roman"/>
                <a:sym typeface="Times New Roman"/>
              </a:rPr>
              <a:t>COBOL - IF A NOT EQUAL TO B</a:t>
            </a:r>
            <a:endParaRPr/>
          </a:p>
          <a:p>
            <a:pPr indent="-228599" lvl="2" marL="886967" rtl="0" algn="l">
              <a:lnSpc>
                <a:spcPct val="100000"/>
              </a:lnSpc>
              <a:spcBef>
                <a:spcPts val="400"/>
              </a:spcBef>
              <a:spcAft>
                <a:spcPts val="0"/>
              </a:spcAft>
              <a:buSzPts val="2000"/>
              <a:buNone/>
            </a:pPr>
            <a:r>
              <a:rPr lang="en-US" sz="2000">
                <a:latin typeface="Times New Roman"/>
                <a:ea typeface="Times New Roman"/>
                <a:cs typeface="Times New Roman"/>
                <a:sym typeface="Times New Roman"/>
              </a:rPr>
              <a:t>FORTRAN - IF (A .NE. B)</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Similar differences exist with respect to the form of statement labels, keywords and so on.</a:t>
            </a:r>
            <a:endParaRPr sz="20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idx="1" type="body"/>
          </p:nvPr>
        </p:nvSpPr>
        <p:spPr>
          <a:xfrm>
            <a:off x="1066800" y="381000"/>
            <a:ext cx="7866888" cy="6248400"/>
          </a:xfrm>
          <a:prstGeom prst="rect">
            <a:avLst/>
          </a:prstGeom>
          <a:noFill/>
          <a:ln>
            <a:noFill/>
          </a:ln>
        </p:spPr>
        <p:txBody>
          <a:bodyPr anchorCtr="0" anchor="t" bIns="45700" lIns="91425" spcFirstLastPara="1" rIns="91425" wrap="square" tIns="45700">
            <a:normAutofit/>
          </a:bodyPr>
          <a:lstStyle/>
          <a:p>
            <a:pPr indent="-283464" lvl="0" marL="365760" rtl="0" algn="l">
              <a:lnSpc>
                <a:spcPct val="100000"/>
              </a:lnSpc>
              <a:spcBef>
                <a:spcPts val="0"/>
              </a:spcBef>
              <a:spcAft>
                <a:spcPts val="0"/>
              </a:spcAft>
              <a:buSzPts val="1600"/>
              <a:buChar char="⚫"/>
            </a:pPr>
            <a:r>
              <a:rPr lang="en-US" sz="2000">
                <a:latin typeface="Times New Roman"/>
                <a:ea typeface="Times New Roman"/>
                <a:cs typeface="Times New Roman"/>
                <a:sym typeface="Times New Roman"/>
              </a:rPr>
              <a:t>Certain debugging functions varies according to the language of the program being debugged.</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These functions are accomplished in the same manner in different programming languages.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To perform these operations, the debugger must get the information gathered by the language translator.</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But the gather information format varies widely between different language translators.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compilers and assemblers (language translators) aim to provide a consistent interface with the debugging system.</a:t>
            </a:r>
            <a:endParaRPr/>
          </a:p>
          <a:p>
            <a:pPr indent="-237744" lvl="1" marL="640080" rtl="0" algn="l">
              <a:lnSpc>
                <a:spcPct val="100000"/>
              </a:lnSpc>
              <a:spcBef>
                <a:spcPts val="550"/>
              </a:spcBef>
              <a:spcAft>
                <a:spcPts val="0"/>
              </a:spcAft>
              <a:buSzPts val="2000"/>
              <a:buChar char="◦"/>
            </a:pPr>
            <a:r>
              <a:rPr lang="en-US" sz="2000">
                <a:latin typeface="Times New Roman"/>
                <a:ea typeface="Times New Roman"/>
                <a:cs typeface="Times New Roman"/>
                <a:sym typeface="Times New Roman"/>
              </a:rPr>
              <a:t>For this the Information for the debugger is provided in a standard format regardless of the internal form used in the translator.</a:t>
            </a:r>
            <a:endParaRPr/>
          </a:p>
          <a:p>
            <a:pPr indent="-237744" lvl="1" marL="640080" rtl="0" algn="l">
              <a:lnSpc>
                <a:spcPct val="100000"/>
              </a:lnSpc>
              <a:spcBef>
                <a:spcPts val="550"/>
              </a:spcBef>
              <a:spcAft>
                <a:spcPts val="0"/>
              </a:spcAft>
              <a:buSzPts val="2000"/>
              <a:buChar char="◦"/>
            </a:pPr>
            <a:r>
              <a:rPr lang="en-US" sz="2000">
                <a:latin typeface="Times New Roman"/>
                <a:ea typeface="Times New Roman"/>
                <a:cs typeface="Times New Roman"/>
                <a:sym typeface="Times New Roman"/>
              </a:rPr>
              <a:t>The translator provide debugger interface modules that can respond to requests for information in a standard way regardless of the language being debugged.</a:t>
            </a:r>
            <a:endParaRPr/>
          </a:p>
          <a:p>
            <a:pPr indent="-120903" lvl="0" marL="365760" rtl="0" algn="l">
              <a:lnSpc>
                <a:spcPct val="100000"/>
              </a:lnSpc>
              <a:spcBef>
                <a:spcPts val="600"/>
              </a:spcBef>
              <a:spcAft>
                <a:spcPts val="0"/>
              </a:spcAft>
              <a:buSzPts val="256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1"/>
          <p:cNvSpPr txBox="1"/>
          <p:nvPr>
            <p:ph idx="1" type="body"/>
          </p:nvPr>
        </p:nvSpPr>
        <p:spPr>
          <a:xfrm>
            <a:off x="1143000" y="457200"/>
            <a:ext cx="7790688" cy="6096000"/>
          </a:xfrm>
          <a:prstGeom prst="rect">
            <a:avLst/>
          </a:prstGeom>
          <a:noFill/>
          <a:ln>
            <a:noFill/>
          </a:ln>
        </p:spPr>
        <p:txBody>
          <a:bodyPr anchorCtr="0" anchor="t" bIns="45700" lIns="91425" spcFirstLastPara="1" rIns="91425" wrap="square" tIns="45700">
            <a:noAutofit/>
          </a:bodyPr>
          <a:lstStyle/>
          <a:p>
            <a:pPr indent="-283464" lvl="0" marL="365760" rtl="0" algn="l">
              <a:lnSpc>
                <a:spcPct val="100000"/>
              </a:lnSpc>
              <a:spcBef>
                <a:spcPts val="0"/>
              </a:spcBef>
              <a:spcAft>
                <a:spcPts val="0"/>
              </a:spcAft>
              <a:buSzPts val="1600"/>
              <a:buNone/>
            </a:pPr>
            <a:r>
              <a:rPr b="1" lang="en-US" sz="2000">
                <a:latin typeface="Times New Roman"/>
                <a:ea typeface="Times New Roman"/>
                <a:cs typeface="Times New Roman"/>
                <a:sym typeface="Times New Roman"/>
              </a:rPr>
              <a:t>Display of source code</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language translator may provide the source code or source listing tagged in some standard way so that the debugger has a uniform method of navigating about it.</a:t>
            </a:r>
            <a:endParaRPr/>
          </a:p>
          <a:p>
            <a:pPr indent="-283464" lvl="0" marL="365760" rtl="0" algn="l">
              <a:lnSpc>
                <a:spcPct val="100000"/>
              </a:lnSpc>
              <a:spcBef>
                <a:spcPts val="600"/>
              </a:spcBef>
              <a:spcAft>
                <a:spcPts val="0"/>
              </a:spcAft>
              <a:buSzPts val="1600"/>
              <a:buNone/>
            </a:pPr>
            <a:r>
              <a:rPr b="1" lang="en-US" sz="2000">
                <a:latin typeface="Times New Roman"/>
                <a:ea typeface="Times New Roman"/>
                <a:cs typeface="Times New Roman"/>
                <a:sym typeface="Times New Roman"/>
              </a:rPr>
              <a:t>Optimization:</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It is also important that a debugging system be able to deal with optimized code. </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Many optimizations involve the rearrangement of segments of code in the program For eg. - invariant expressions can be removed from loop – separate loops can be combined into a single loop - redundant expression may be eliminated - elimination of unnecessary branch instructions.</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All these types of optimization creates problems for the debugger.</a:t>
            </a:r>
            <a:endParaRPr/>
          </a:p>
          <a:p>
            <a:pPr indent="-283464" lvl="0" marL="365760" rtl="0" algn="l">
              <a:lnSpc>
                <a:spcPct val="100000"/>
              </a:lnSpc>
              <a:spcBef>
                <a:spcPts val="600"/>
              </a:spcBef>
              <a:spcAft>
                <a:spcPts val="0"/>
              </a:spcAft>
              <a:buSzPts val="1600"/>
              <a:buChar char="⚫"/>
            </a:pPr>
            <a:r>
              <a:rPr lang="en-US" sz="2000">
                <a:latin typeface="Times New Roman"/>
                <a:ea typeface="Times New Roman"/>
                <a:cs typeface="Times New Roman"/>
                <a:sym typeface="Times New Roman"/>
              </a:rPr>
              <a:t>The user of a debugging system deals with the source program in its original form before optimizations are performed.</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olstice">
  <a:themeElements>
    <a:clrScheme name="Solstice">
      <a:dk1>
        <a:srgbClr val="000000"/>
      </a:dk1>
      <a:lt1>
        <a:srgbClr val="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